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theme/theme6.xml" ContentType="application/vnd.openxmlformats-officedocument.theme+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theme/theme7.xml" ContentType="application/vnd.openxmlformats-officedocument.theme+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theme/theme8.xml" ContentType="application/vnd.openxmlformats-officedocument.theme+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theme/theme9.xml" ContentType="application/vnd.openxmlformats-officedocument.theme+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theme/theme10.xml" ContentType="application/vnd.openxmlformats-officedocument.theme+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theme/theme11.xml" ContentType="application/vnd.openxmlformats-officedocument.theme+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theme/theme12.xml" ContentType="application/vnd.openxmlformats-officedocument.theme+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theme/theme13.xml" ContentType="application/vnd.openxmlformats-officedocument.theme+xml"/>
  <Override PartName="/ppt/theme/theme14.xml" ContentType="application/vnd.openxmlformats-officedocument.theme+xml"/>
  <Override PartName="/ppt/theme/theme1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1" r:id="rId1"/>
    <p:sldMasterId id="2147483673" r:id="rId2"/>
    <p:sldMasterId id="2147483685" r:id="rId3"/>
    <p:sldMasterId id="2147483698" r:id="rId4"/>
    <p:sldMasterId id="2147483710" r:id="rId5"/>
    <p:sldMasterId id="2147483722" r:id="rId6"/>
    <p:sldMasterId id="2147483734" r:id="rId7"/>
    <p:sldMasterId id="2147483746" r:id="rId8"/>
    <p:sldMasterId id="2147483759" r:id="rId9"/>
    <p:sldMasterId id="2147483771" r:id="rId10"/>
    <p:sldMasterId id="2147483783" r:id="rId11"/>
    <p:sldMasterId id="2147483798" r:id="rId12"/>
    <p:sldMasterId id="2147483810" r:id="rId13"/>
  </p:sldMasterIdLst>
  <p:notesMasterIdLst>
    <p:notesMasterId r:id="rId59"/>
  </p:notesMasterIdLst>
  <p:handoutMasterIdLst>
    <p:handoutMasterId r:id="rId60"/>
  </p:handoutMasterIdLst>
  <p:sldIdLst>
    <p:sldId id="256" r:id="rId14"/>
    <p:sldId id="348" r:id="rId15"/>
    <p:sldId id="326" r:id="rId16"/>
    <p:sldId id="286" r:id="rId17"/>
    <p:sldId id="351" r:id="rId18"/>
    <p:sldId id="314" r:id="rId19"/>
    <p:sldId id="294" r:id="rId20"/>
    <p:sldId id="311" r:id="rId21"/>
    <p:sldId id="336" r:id="rId22"/>
    <p:sldId id="337" r:id="rId23"/>
    <p:sldId id="301" r:id="rId24"/>
    <p:sldId id="302" r:id="rId25"/>
    <p:sldId id="339" r:id="rId26"/>
    <p:sldId id="341" r:id="rId27"/>
    <p:sldId id="359" r:id="rId28"/>
    <p:sldId id="320" r:id="rId29"/>
    <p:sldId id="310" r:id="rId30"/>
    <p:sldId id="321" r:id="rId31"/>
    <p:sldId id="322" r:id="rId32"/>
    <p:sldId id="342" r:id="rId33"/>
    <p:sldId id="345" r:id="rId34"/>
    <p:sldId id="346" r:id="rId35"/>
    <p:sldId id="343" r:id="rId36"/>
    <p:sldId id="344" r:id="rId37"/>
    <p:sldId id="323" r:id="rId38"/>
    <p:sldId id="324" r:id="rId39"/>
    <p:sldId id="325" r:id="rId40"/>
    <p:sldId id="306" r:id="rId41"/>
    <p:sldId id="305" r:id="rId42"/>
    <p:sldId id="308" r:id="rId43"/>
    <p:sldId id="307" r:id="rId44"/>
    <p:sldId id="349" r:id="rId45"/>
    <p:sldId id="360" r:id="rId46"/>
    <p:sldId id="352" r:id="rId47"/>
    <p:sldId id="353" r:id="rId48"/>
    <p:sldId id="354" r:id="rId49"/>
    <p:sldId id="355" r:id="rId50"/>
    <p:sldId id="356" r:id="rId51"/>
    <p:sldId id="357" r:id="rId52"/>
    <p:sldId id="358" r:id="rId53"/>
    <p:sldId id="361" r:id="rId54"/>
    <p:sldId id="362" r:id="rId55"/>
    <p:sldId id="364" r:id="rId56"/>
    <p:sldId id="363" r:id="rId57"/>
    <p:sldId id="347" r:id="rId58"/>
  </p:sldIdLst>
  <p:sldSz cx="9144000" cy="6858000" type="screen4x3"/>
  <p:notesSz cx="7077075" cy="936942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51" userDrawn="1">
          <p15:clr>
            <a:srgbClr val="A4A3A4"/>
          </p15:clr>
        </p15:guide>
        <p15:guide id="2" pos="2229"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A0000"/>
    <a:srgbClr val="800000"/>
    <a:srgbClr val="A50021"/>
    <a:srgbClr val="BB0000"/>
    <a:srgbClr val="D3CCB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987" autoAdjust="0"/>
    <p:restoredTop sz="68847" autoAdjust="0"/>
  </p:normalViewPr>
  <p:slideViewPr>
    <p:cSldViewPr snapToGrid="0">
      <p:cViewPr varScale="1">
        <p:scale>
          <a:sx n="80" d="100"/>
          <a:sy n="80" d="100"/>
        </p:scale>
        <p:origin x="1428" y="54"/>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notesViewPr>
    <p:cSldViewPr snapToGrid="0" showGuides="1">
      <p:cViewPr varScale="1">
        <p:scale>
          <a:sx n="82" d="100"/>
          <a:sy n="82" d="100"/>
        </p:scale>
        <p:origin x="-3132" y="-96"/>
      </p:cViewPr>
      <p:guideLst>
        <p:guide orient="horz" pos="2951"/>
        <p:guide pos="2229"/>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Master" Target="slideMasters/slideMaster13.xml"/><Relationship Id="rId18" Type="http://schemas.openxmlformats.org/officeDocument/2006/relationships/slide" Target="slides/slide5.xml"/><Relationship Id="rId26" Type="http://schemas.openxmlformats.org/officeDocument/2006/relationships/slide" Target="slides/slide13.xml"/><Relationship Id="rId39" Type="http://schemas.openxmlformats.org/officeDocument/2006/relationships/slide" Target="slides/slide26.xml"/><Relationship Id="rId21" Type="http://schemas.openxmlformats.org/officeDocument/2006/relationships/slide" Target="slides/slide8.xml"/><Relationship Id="rId34" Type="http://schemas.openxmlformats.org/officeDocument/2006/relationships/slide" Target="slides/slide21.xml"/><Relationship Id="rId42" Type="http://schemas.openxmlformats.org/officeDocument/2006/relationships/slide" Target="slides/slide29.xml"/><Relationship Id="rId47" Type="http://schemas.openxmlformats.org/officeDocument/2006/relationships/slide" Target="slides/slide34.xml"/><Relationship Id="rId50" Type="http://schemas.openxmlformats.org/officeDocument/2006/relationships/slide" Target="slides/slide37.xml"/><Relationship Id="rId55" Type="http://schemas.openxmlformats.org/officeDocument/2006/relationships/slide" Target="slides/slide42.xml"/><Relationship Id="rId63" Type="http://schemas.openxmlformats.org/officeDocument/2006/relationships/theme" Target="theme/theme1.xml"/><Relationship Id="rId7" Type="http://schemas.openxmlformats.org/officeDocument/2006/relationships/slideMaster" Target="slideMasters/slideMaster7.xml"/><Relationship Id="rId2" Type="http://schemas.openxmlformats.org/officeDocument/2006/relationships/slideMaster" Target="slideMasters/slideMaster2.xml"/><Relationship Id="rId16" Type="http://schemas.openxmlformats.org/officeDocument/2006/relationships/slide" Target="slides/slide3.xml"/><Relationship Id="rId29" Type="http://schemas.openxmlformats.org/officeDocument/2006/relationships/slide" Target="slides/slide16.xml"/><Relationship Id="rId11" Type="http://schemas.openxmlformats.org/officeDocument/2006/relationships/slideMaster" Target="slideMasters/slideMaster11.xml"/><Relationship Id="rId24" Type="http://schemas.openxmlformats.org/officeDocument/2006/relationships/slide" Target="slides/slide11.xml"/><Relationship Id="rId32" Type="http://schemas.openxmlformats.org/officeDocument/2006/relationships/slide" Target="slides/slide19.xml"/><Relationship Id="rId37" Type="http://schemas.openxmlformats.org/officeDocument/2006/relationships/slide" Target="slides/slide24.xml"/><Relationship Id="rId40" Type="http://schemas.openxmlformats.org/officeDocument/2006/relationships/slide" Target="slides/slide27.xml"/><Relationship Id="rId45" Type="http://schemas.openxmlformats.org/officeDocument/2006/relationships/slide" Target="slides/slide32.xml"/><Relationship Id="rId53" Type="http://schemas.openxmlformats.org/officeDocument/2006/relationships/slide" Target="slides/slide40.xml"/><Relationship Id="rId58" Type="http://schemas.openxmlformats.org/officeDocument/2006/relationships/slide" Target="slides/slide45.xml"/><Relationship Id="rId5" Type="http://schemas.openxmlformats.org/officeDocument/2006/relationships/slideMaster" Target="slideMasters/slideMaster5.xml"/><Relationship Id="rId61" Type="http://schemas.openxmlformats.org/officeDocument/2006/relationships/presProps" Target="presProps.xml"/><Relationship Id="rId19" Type="http://schemas.openxmlformats.org/officeDocument/2006/relationships/slide" Target="slides/slide6.xml"/><Relationship Id="rId14" Type="http://schemas.openxmlformats.org/officeDocument/2006/relationships/slide" Target="slides/slide1.xml"/><Relationship Id="rId22" Type="http://schemas.openxmlformats.org/officeDocument/2006/relationships/slide" Target="slides/slide9.xml"/><Relationship Id="rId27" Type="http://schemas.openxmlformats.org/officeDocument/2006/relationships/slide" Target="slides/slide14.xml"/><Relationship Id="rId30" Type="http://schemas.openxmlformats.org/officeDocument/2006/relationships/slide" Target="slides/slide17.xml"/><Relationship Id="rId35" Type="http://schemas.openxmlformats.org/officeDocument/2006/relationships/slide" Target="slides/slide22.xml"/><Relationship Id="rId43" Type="http://schemas.openxmlformats.org/officeDocument/2006/relationships/slide" Target="slides/slide30.xml"/><Relationship Id="rId48" Type="http://schemas.openxmlformats.org/officeDocument/2006/relationships/slide" Target="slides/slide35.xml"/><Relationship Id="rId56" Type="http://schemas.openxmlformats.org/officeDocument/2006/relationships/slide" Target="slides/slide43.xml"/><Relationship Id="rId64" Type="http://schemas.openxmlformats.org/officeDocument/2006/relationships/tableStyles" Target="tableStyles.xml"/><Relationship Id="rId8" Type="http://schemas.openxmlformats.org/officeDocument/2006/relationships/slideMaster" Target="slideMasters/slideMaster8.xml"/><Relationship Id="rId51" Type="http://schemas.openxmlformats.org/officeDocument/2006/relationships/slide" Target="slides/slide38.xml"/><Relationship Id="rId3" Type="http://schemas.openxmlformats.org/officeDocument/2006/relationships/slideMaster" Target="slideMasters/slideMaster3.xml"/><Relationship Id="rId12" Type="http://schemas.openxmlformats.org/officeDocument/2006/relationships/slideMaster" Target="slideMasters/slideMaster12.xml"/><Relationship Id="rId17" Type="http://schemas.openxmlformats.org/officeDocument/2006/relationships/slide" Target="slides/slide4.xml"/><Relationship Id="rId25" Type="http://schemas.openxmlformats.org/officeDocument/2006/relationships/slide" Target="slides/slide12.xml"/><Relationship Id="rId33" Type="http://schemas.openxmlformats.org/officeDocument/2006/relationships/slide" Target="slides/slide20.xml"/><Relationship Id="rId38" Type="http://schemas.openxmlformats.org/officeDocument/2006/relationships/slide" Target="slides/slide25.xml"/><Relationship Id="rId46" Type="http://schemas.openxmlformats.org/officeDocument/2006/relationships/slide" Target="slides/slide33.xml"/><Relationship Id="rId59" Type="http://schemas.openxmlformats.org/officeDocument/2006/relationships/notesMaster" Target="notesMasters/notesMaster1.xml"/><Relationship Id="rId20" Type="http://schemas.openxmlformats.org/officeDocument/2006/relationships/slide" Target="slides/slide7.xml"/><Relationship Id="rId41" Type="http://schemas.openxmlformats.org/officeDocument/2006/relationships/slide" Target="slides/slide28.xml"/><Relationship Id="rId54" Type="http://schemas.openxmlformats.org/officeDocument/2006/relationships/slide" Target="slides/slide41.xml"/><Relationship Id="rId62"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 Target="slides/slide2.xml"/><Relationship Id="rId23" Type="http://schemas.openxmlformats.org/officeDocument/2006/relationships/slide" Target="slides/slide10.xml"/><Relationship Id="rId28" Type="http://schemas.openxmlformats.org/officeDocument/2006/relationships/slide" Target="slides/slide15.xml"/><Relationship Id="rId36" Type="http://schemas.openxmlformats.org/officeDocument/2006/relationships/slide" Target="slides/slide23.xml"/><Relationship Id="rId49" Type="http://schemas.openxmlformats.org/officeDocument/2006/relationships/slide" Target="slides/slide36.xml"/><Relationship Id="rId57" Type="http://schemas.openxmlformats.org/officeDocument/2006/relationships/slide" Target="slides/slide44.xml"/><Relationship Id="rId10" Type="http://schemas.openxmlformats.org/officeDocument/2006/relationships/slideMaster" Target="slideMasters/slideMaster10.xml"/><Relationship Id="rId31" Type="http://schemas.openxmlformats.org/officeDocument/2006/relationships/slide" Target="slides/slide18.xml"/><Relationship Id="rId44" Type="http://schemas.openxmlformats.org/officeDocument/2006/relationships/slide" Target="slides/slide31.xml"/><Relationship Id="rId52" Type="http://schemas.openxmlformats.org/officeDocument/2006/relationships/slide" Target="slides/slide39.xml"/><Relationship Id="rId60" Type="http://schemas.openxmlformats.org/officeDocument/2006/relationships/handoutMaster" Target="handoutMasters/handoutMaster1.xml"/><Relationship Id="rId4" Type="http://schemas.openxmlformats.org/officeDocument/2006/relationships/slideMaster" Target="slideMasters/slideMaster4.xml"/><Relationship Id="rId9" Type="http://schemas.openxmlformats.org/officeDocument/2006/relationships/slideMaster" Target="slideMasters/slideMaster9.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1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66733" cy="468471"/>
          </a:xfrm>
          <a:prstGeom prst="rect">
            <a:avLst/>
          </a:prstGeom>
        </p:spPr>
        <p:txBody>
          <a:bodyPr vert="horz" lIns="93973" tIns="46986" rIns="93973" bIns="46986" rtlCol="0"/>
          <a:lstStyle>
            <a:lvl1pPr algn="l">
              <a:defRPr sz="1200"/>
            </a:lvl1pPr>
          </a:lstStyle>
          <a:p>
            <a:endParaRPr lang="en-US"/>
          </a:p>
        </p:txBody>
      </p:sp>
      <p:sp>
        <p:nvSpPr>
          <p:cNvPr id="3" name="Date Placeholder 2"/>
          <p:cNvSpPr>
            <a:spLocks noGrp="1"/>
          </p:cNvSpPr>
          <p:nvPr>
            <p:ph type="dt" sz="quarter" idx="1"/>
          </p:nvPr>
        </p:nvSpPr>
        <p:spPr>
          <a:xfrm>
            <a:off x="4008705" y="0"/>
            <a:ext cx="3066733" cy="468471"/>
          </a:xfrm>
          <a:prstGeom prst="rect">
            <a:avLst/>
          </a:prstGeom>
        </p:spPr>
        <p:txBody>
          <a:bodyPr vert="horz" lIns="93973" tIns="46986" rIns="93973" bIns="46986" rtlCol="0"/>
          <a:lstStyle>
            <a:lvl1pPr algn="r">
              <a:defRPr sz="1200"/>
            </a:lvl1pPr>
          </a:lstStyle>
          <a:p>
            <a:fld id="{6A34FD07-3EFB-476E-A371-83F3C31E7459}" type="datetimeFigureOut">
              <a:rPr lang="en-US" smtClean="0"/>
              <a:t>2/4/2018</a:t>
            </a:fld>
            <a:endParaRPr lang="en-US"/>
          </a:p>
        </p:txBody>
      </p:sp>
      <p:sp>
        <p:nvSpPr>
          <p:cNvPr id="4" name="Footer Placeholder 3"/>
          <p:cNvSpPr>
            <a:spLocks noGrp="1"/>
          </p:cNvSpPr>
          <p:nvPr>
            <p:ph type="ftr" sz="quarter" idx="2"/>
          </p:nvPr>
        </p:nvSpPr>
        <p:spPr>
          <a:xfrm>
            <a:off x="0" y="8899328"/>
            <a:ext cx="3066733" cy="468471"/>
          </a:xfrm>
          <a:prstGeom prst="rect">
            <a:avLst/>
          </a:prstGeom>
        </p:spPr>
        <p:txBody>
          <a:bodyPr vert="horz" lIns="93973" tIns="46986" rIns="93973" bIns="46986" rtlCol="0" anchor="b"/>
          <a:lstStyle>
            <a:lvl1pPr algn="l">
              <a:defRPr sz="1200"/>
            </a:lvl1pPr>
          </a:lstStyle>
          <a:p>
            <a:endParaRPr lang="en-US"/>
          </a:p>
        </p:txBody>
      </p:sp>
      <p:sp>
        <p:nvSpPr>
          <p:cNvPr id="5" name="Slide Number Placeholder 4"/>
          <p:cNvSpPr>
            <a:spLocks noGrp="1"/>
          </p:cNvSpPr>
          <p:nvPr>
            <p:ph type="sldNum" sz="quarter" idx="3"/>
          </p:nvPr>
        </p:nvSpPr>
        <p:spPr>
          <a:xfrm>
            <a:off x="4008705" y="8899328"/>
            <a:ext cx="3066733" cy="468471"/>
          </a:xfrm>
          <a:prstGeom prst="rect">
            <a:avLst/>
          </a:prstGeom>
        </p:spPr>
        <p:txBody>
          <a:bodyPr vert="horz" lIns="93973" tIns="46986" rIns="93973" bIns="46986" rtlCol="0" anchor="b"/>
          <a:lstStyle>
            <a:lvl1pPr algn="r">
              <a:defRPr sz="1200"/>
            </a:lvl1pPr>
          </a:lstStyle>
          <a:p>
            <a:fld id="{ABA29847-CAAD-4B15-BFF6-C46AE97E6721}" type="slidenum">
              <a:rPr lang="en-US" smtClean="0"/>
              <a:t>‹#›</a:t>
            </a:fld>
            <a:endParaRPr lang="en-US"/>
          </a:p>
        </p:txBody>
      </p:sp>
    </p:spTree>
    <p:extLst>
      <p:ext uri="{BB962C8B-B14F-4D97-AF65-F5344CB8AC3E}">
        <p14:creationId xmlns:p14="http://schemas.microsoft.com/office/powerpoint/2010/main" val="111060665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1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66733" cy="468471"/>
          </a:xfrm>
          <a:prstGeom prst="rect">
            <a:avLst/>
          </a:prstGeom>
        </p:spPr>
        <p:txBody>
          <a:bodyPr vert="horz" lIns="93973" tIns="46986" rIns="93973" bIns="46986" rtlCol="0"/>
          <a:lstStyle>
            <a:lvl1pPr algn="l">
              <a:defRPr sz="1200"/>
            </a:lvl1pPr>
          </a:lstStyle>
          <a:p>
            <a:endParaRPr lang="en-US"/>
          </a:p>
        </p:txBody>
      </p:sp>
      <p:sp>
        <p:nvSpPr>
          <p:cNvPr id="3" name="Date Placeholder 2"/>
          <p:cNvSpPr>
            <a:spLocks noGrp="1"/>
          </p:cNvSpPr>
          <p:nvPr>
            <p:ph type="dt" idx="1"/>
          </p:nvPr>
        </p:nvSpPr>
        <p:spPr>
          <a:xfrm>
            <a:off x="4008705" y="0"/>
            <a:ext cx="3066733" cy="468471"/>
          </a:xfrm>
          <a:prstGeom prst="rect">
            <a:avLst/>
          </a:prstGeom>
        </p:spPr>
        <p:txBody>
          <a:bodyPr vert="horz" lIns="93973" tIns="46986" rIns="93973" bIns="46986" rtlCol="0"/>
          <a:lstStyle>
            <a:lvl1pPr algn="r">
              <a:defRPr sz="1200"/>
            </a:lvl1pPr>
          </a:lstStyle>
          <a:p>
            <a:fld id="{583EDD69-DC52-4E80-AB07-362A3760B59A}" type="datetimeFigureOut">
              <a:rPr lang="en-US" smtClean="0"/>
              <a:t>2/4/2018</a:t>
            </a:fld>
            <a:endParaRPr lang="en-US"/>
          </a:p>
        </p:txBody>
      </p:sp>
      <p:sp>
        <p:nvSpPr>
          <p:cNvPr id="4" name="Slide Image Placeholder 3"/>
          <p:cNvSpPr>
            <a:spLocks noGrp="1" noRot="1" noChangeAspect="1"/>
          </p:cNvSpPr>
          <p:nvPr>
            <p:ph type="sldImg" idx="2"/>
          </p:nvPr>
        </p:nvSpPr>
        <p:spPr>
          <a:xfrm>
            <a:off x="1196975" y="703263"/>
            <a:ext cx="4683125" cy="3513137"/>
          </a:xfrm>
          <a:prstGeom prst="rect">
            <a:avLst/>
          </a:prstGeom>
          <a:noFill/>
          <a:ln w="12700">
            <a:solidFill>
              <a:prstClr val="black"/>
            </a:solidFill>
          </a:ln>
        </p:spPr>
        <p:txBody>
          <a:bodyPr vert="horz" lIns="93973" tIns="46986" rIns="93973" bIns="46986" rtlCol="0" anchor="ctr"/>
          <a:lstStyle/>
          <a:p>
            <a:endParaRPr lang="en-US"/>
          </a:p>
        </p:txBody>
      </p:sp>
      <p:sp>
        <p:nvSpPr>
          <p:cNvPr id="5" name="Notes Placeholder 4"/>
          <p:cNvSpPr>
            <a:spLocks noGrp="1"/>
          </p:cNvSpPr>
          <p:nvPr>
            <p:ph type="body" sz="quarter" idx="3"/>
          </p:nvPr>
        </p:nvSpPr>
        <p:spPr>
          <a:xfrm>
            <a:off x="707708" y="4450477"/>
            <a:ext cx="5661660" cy="4216241"/>
          </a:xfrm>
          <a:prstGeom prst="rect">
            <a:avLst/>
          </a:prstGeom>
        </p:spPr>
        <p:txBody>
          <a:bodyPr vert="horz" lIns="93973" tIns="46986" rIns="93973" bIns="46986"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99328"/>
            <a:ext cx="3066733" cy="468471"/>
          </a:xfrm>
          <a:prstGeom prst="rect">
            <a:avLst/>
          </a:prstGeom>
        </p:spPr>
        <p:txBody>
          <a:bodyPr vert="horz" lIns="93973" tIns="46986" rIns="93973" bIns="46986" rtlCol="0" anchor="b"/>
          <a:lstStyle>
            <a:lvl1pPr algn="l">
              <a:defRPr sz="1200"/>
            </a:lvl1pPr>
          </a:lstStyle>
          <a:p>
            <a:endParaRPr lang="en-US"/>
          </a:p>
        </p:txBody>
      </p:sp>
      <p:sp>
        <p:nvSpPr>
          <p:cNvPr id="7" name="Slide Number Placeholder 6"/>
          <p:cNvSpPr>
            <a:spLocks noGrp="1"/>
          </p:cNvSpPr>
          <p:nvPr>
            <p:ph type="sldNum" sz="quarter" idx="5"/>
          </p:nvPr>
        </p:nvSpPr>
        <p:spPr>
          <a:xfrm>
            <a:off x="4008705" y="8899328"/>
            <a:ext cx="3066733" cy="468471"/>
          </a:xfrm>
          <a:prstGeom prst="rect">
            <a:avLst/>
          </a:prstGeom>
        </p:spPr>
        <p:txBody>
          <a:bodyPr vert="horz" lIns="93973" tIns="46986" rIns="93973" bIns="46986" rtlCol="0" anchor="b"/>
          <a:lstStyle>
            <a:lvl1pPr algn="r">
              <a:defRPr sz="1200"/>
            </a:lvl1pPr>
          </a:lstStyle>
          <a:p>
            <a:fld id="{B37FCE38-FA9D-491C-AFC4-0DEAED598D03}" type="slidenum">
              <a:rPr lang="en-US" smtClean="0"/>
              <a:t>‹#›</a:t>
            </a:fld>
            <a:endParaRPr lang="en-US"/>
          </a:p>
        </p:txBody>
      </p:sp>
    </p:spTree>
    <p:extLst>
      <p:ext uri="{BB962C8B-B14F-4D97-AF65-F5344CB8AC3E}">
        <p14:creationId xmlns:p14="http://schemas.microsoft.com/office/powerpoint/2010/main" val="46657299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3" Type="http://schemas.openxmlformats.org/officeDocument/2006/relationships/hyperlink" Target="https://en.wikipedia.org/wiki/Pedagogy#cite_note-2" TargetMode="External"/><Relationship Id="rId18" Type="http://schemas.openxmlformats.org/officeDocument/2006/relationships/hyperlink" Target="https://en.wikipedia.org/wiki/Neuroscience#cite_note-1" TargetMode="External"/><Relationship Id="rId26" Type="http://schemas.openxmlformats.org/officeDocument/2006/relationships/hyperlink" Target="https://en.wikipedia.org/wiki/Mathematics" TargetMode="External"/><Relationship Id="rId21" Type="http://schemas.openxmlformats.org/officeDocument/2006/relationships/hyperlink" Target="https://en.wikipedia.org/wiki/Chemistry" TargetMode="External"/><Relationship Id="rId34" Type="http://schemas.openxmlformats.org/officeDocument/2006/relationships/hyperlink" Target="https://en.wikipedia.org/wiki/Educational_neuroscience" TargetMode="External"/><Relationship Id="rId7" Type="http://schemas.openxmlformats.org/officeDocument/2006/relationships/hyperlink" Target="https://en.wikipedia.org/wiki/Paulo_Freire" TargetMode="External"/><Relationship Id="rId12" Type="http://schemas.openxmlformats.org/officeDocument/2006/relationships/hyperlink" Target="https://en.wikipedia.org/wiki/Pedagogy#cite_note-1" TargetMode="External"/><Relationship Id="rId17" Type="http://schemas.openxmlformats.org/officeDocument/2006/relationships/hyperlink" Target="https://en.wikipedia.org/wiki/Nervous_system" TargetMode="External"/><Relationship Id="rId25" Type="http://schemas.openxmlformats.org/officeDocument/2006/relationships/hyperlink" Target="https://en.wikipedia.org/wiki/Linguistics" TargetMode="External"/><Relationship Id="rId33" Type="http://schemas.openxmlformats.org/officeDocument/2006/relationships/hyperlink" Target="https://en.wikipedia.org/wiki/Psychology" TargetMode="External"/><Relationship Id="rId2" Type="http://schemas.openxmlformats.org/officeDocument/2006/relationships/slide" Target="../slides/slide13.xml"/><Relationship Id="rId16" Type="http://schemas.openxmlformats.org/officeDocument/2006/relationships/hyperlink" Target="https://en.wikipedia.org/wiki/Science" TargetMode="External"/><Relationship Id="rId20" Type="http://schemas.openxmlformats.org/officeDocument/2006/relationships/hyperlink" Target="https://en.wikipedia.org/wiki/Interdisciplinary" TargetMode="External"/><Relationship Id="rId29" Type="http://schemas.openxmlformats.org/officeDocument/2006/relationships/hyperlink" Target="https://en.wikipedia.org/wiki/Genetics" TargetMode="External"/><Relationship Id="rId1" Type="http://schemas.openxmlformats.org/officeDocument/2006/relationships/notesMaster" Target="../notesMasters/notesMaster1.xml"/><Relationship Id="rId6" Type="http://schemas.openxmlformats.org/officeDocument/2006/relationships/hyperlink" Target="https://en.wikipedia.org/wiki/Vocational_education" TargetMode="External"/><Relationship Id="rId11" Type="http://schemas.openxmlformats.org/officeDocument/2006/relationships/hyperlink" Target="https://en.wikipedia.org/wiki/Socratic_method" TargetMode="External"/><Relationship Id="rId24" Type="http://schemas.openxmlformats.org/officeDocument/2006/relationships/hyperlink" Target="https://en.wikipedia.org/wiki/Engineering" TargetMode="External"/><Relationship Id="rId32" Type="http://schemas.openxmlformats.org/officeDocument/2006/relationships/hyperlink" Target="https://en.wikipedia.org/wiki/Physics" TargetMode="External"/><Relationship Id="rId37" Type="http://schemas.openxmlformats.org/officeDocument/2006/relationships/hyperlink" Target="https://en.wikipedia.org/wiki/Neurolaw" TargetMode="External"/><Relationship Id="rId5" Type="http://schemas.openxmlformats.org/officeDocument/2006/relationships/hyperlink" Target="https://en.wikipedia.org/wiki/Liberal_education" TargetMode="External"/><Relationship Id="rId15" Type="http://schemas.openxmlformats.org/officeDocument/2006/relationships/hyperlink" Target="https://en.wikipedia.org/wiki/Andragogy" TargetMode="External"/><Relationship Id="rId23" Type="http://schemas.openxmlformats.org/officeDocument/2006/relationships/hyperlink" Target="https://en.wikipedia.org/wiki/Computer_science" TargetMode="External"/><Relationship Id="rId28" Type="http://schemas.openxmlformats.org/officeDocument/2006/relationships/hyperlink" Target="https://en.wikipedia.org/wiki/Neurology" TargetMode="External"/><Relationship Id="rId36" Type="http://schemas.openxmlformats.org/officeDocument/2006/relationships/hyperlink" Target="https://en.wikipedia.org/wiki/Neuroethics" TargetMode="External"/><Relationship Id="rId10" Type="http://schemas.openxmlformats.org/officeDocument/2006/relationships/hyperlink" Target="https://en.wikipedia.org/wiki/Goal" TargetMode="External"/><Relationship Id="rId19" Type="http://schemas.openxmlformats.org/officeDocument/2006/relationships/hyperlink" Target="https://en.wikipedia.org/wiki/Biology" TargetMode="External"/><Relationship Id="rId31" Type="http://schemas.openxmlformats.org/officeDocument/2006/relationships/hyperlink" Target="https://en.wikipedia.org/wiki/Philosophy" TargetMode="External"/><Relationship Id="rId4" Type="http://schemas.openxmlformats.org/officeDocument/2006/relationships/hyperlink" Target="https://en.wikipedia.org/wiki/Education" TargetMode="External"/><Relationship Id="rId9" Type="http://schemas.openxmlformats.org/officeDocument/2006/relationships/hyperlink" Target="https://en.wikipedia.org/wiki/Learning" TargetMode="External"/><Relationship Id="rId14" Type="http://schemas.openxmlformats.org/officeDocument/2006/relationships/hyperlink" Target="https://en.wikipedia.org/wiki/Pedagogy#cite_note-3" TargetMode="External"/><Relationship Id="rId22" Type="http://schemas.openxmlformats.org/officeDocument/2006/relationships/hyperlink" Target="https://en.wikipedia.org/wiki/Cognitive_science" TargetMode="External"/><Relationship Id="rId27" Type="http://schemas.openxmlformats.org/officeDocument/2006/relationships/hyperlink" Target="https://en.wikipedia.org/wiki/Medicine" TargetMode="External"/><Relationship Id="rId30" Type="http://schemas.openxmlformats.org/officeDocument/2006/relationships/hyperlink" Target="https://en.wikipedia.org/wiki/Allied_health_professions" TargetMode="External"/><Relationship Id="rId35" Type="http://schemas.openxmlformats.org/officeDocument/2006/relationships/hyperlink" Target="https://en.wikipedia.org/wiki/Neuroscience#cite_note-2" TargetMode="External"/><Relationship Id="rId8" Type="http://schemas.openxmlformats.org/officeDocument/2006/relationships/hyperlink" Target="https://en.wikipedia.org/wiki/Critical_pedagogy" TargetMode="External"/><Relationship Id="rId3" Type="http://schemas.openxmlformats.org/officeDocument/2006/relationships/hyperlink" Target="https://en.wikipedia.org/wiki/Educational_psychology#cite_note-Snowman-1" TargetMode="External"/></Relationships>
</file>

<file path=ppt/notesSlides/_rels/notesSlide14.xml.rels><?xml version="1.0" encoding="UTF-8" standalone="yes"?>
<Relationships xmlns="http://schemas.openxmlformats.org/package/2006/relationships"><Relationship Id="rId13" Type="http://schemas.openxmlformats.org/officeDocument/2006/relationships/hyperlink" Target="https://en.wikipedia.org/wiki/Educational_neuroscience#cite_note-MeltzoffScience09-5" TargetMode="External"/><Relationship Id="rId18" Type="http://schemas.openxmlformats.org/officeDocument/2006/relationships/hyperlink" Target="https://en.wikipedia.org/wiki/Attention" TargetMode="External"/><Relationship Id="rId26" Type="http://schemas.openxmlformats.org/officeDocument/2006/relationships/hyperlink" Target="https://en.wikipedia.org/wiki/Curriculum" TargetMode="External"/><Relationship Id="rId39" Type="http://schemas.openxmlformats.org/officeDocument/2006/relationships/hyperlink" Target="https://en.wikipedia.org/wiki/Birkbeck,_University_of_London" TargetMode="External"/><Relationship Id="rId21" Type="http://schemas.openxmlformats.org/officeDocument/2006/relationships/hyperlink" Target="https://en.wikipedia.org/wiki/Educational_neuroscience#cite_note-GabrieliScience09-8" TargetMode="External"/><Relationship Id="rId34" Type="http://schemas.openxmlformats.org/officeDocument/2006/relationships/hyperlink" Target="https://en.wikipedia.org/wiki/Educational_neuroscience#cite_note-PetittoDunbar04-11" TargetMode="External"/><Relationship Id="rId7" Type="http://schemas.openxmlformats.org/officeDocument/2006/relationships/hyperlink" Target="https://en.wikipedia.org/wiki/Educational_psychology" TargetMode="External"/><Relationship Id="rId12" Type="http://schemas.openxmlformats.org/officeDocument/2006/relationships/hyperlink" Target="https://en.wikipedia.org/wiki/Educational_neuroscience#cite_note-Goswami2006-4" TargetMode="External"/><Relationship Id="rId17" Type="http://schemas.openxmlformats.org/officeDocument/2006/relationships/hyperlink" Target="https://en.wikipedia.org/wiki/Educational_neuroscience#cite_note-AnsariNRN08-6" TargetMode="External"/><Relationship Id="rId25" Type="http://schemas.openxmlformats.org/officeDocument/2006/relationships/hyperlink" Target="https://en.wikipedia.org/wiki/Education" TargetMode="External"/><Relationship Id="rId33" Type="http://schemas.openxmlformats.org/officeDocument/2006/relationships/hyperlink" Target="https://en.wikipedia.org/wiki/Educational_neuroscience#cite_note-Davis04-10" TargetMode="External"/><Relationship Id="rId38" Type="http://schemas.openxmlformats.org/officeDocument/2006/relationships/hyperlink" Target="https://en.wikipedia.org/wiki/University_College,_London" TargetMode="External"/><Relationship Id="rId2" Type="http://schemas.openxmlformats.org/officeDocument/2006/relationships/slide" Target="../slides/slide14.xml"/><Relationship Id="rId16" Type="http://schemas.openxmlformats.org/officeDocument/2006/relationships/hyperlink" Target="https://en.wikipedia.org/wiki/Numerical_cognition" TargetMode="External"/><Relationship Id="rId20" Type="http://schemas.openxmlformats.org/officeDocument/2006/relationships/hyperlink" Target="https://en.wikipedia.org/wiki/Educational_neuroscience#cite_note-McCandlissNoble-7" TargetMode="External"/><Relationship Id="rId29" Type="http://schemas.openxmlformats.org/officeDocument/2006/relationships/hyperlink" Target="https://en.wikipedia.org/wiki/Basic_research" TargetMode="External"/><Relationship Id="rId1" Type="http://schemas.openxmlformats.org/officeDocument/2006/relationships/notesMaster" Target="../notesMasters/notesMaster1.xml"/><Relationship Id="rId6" Type="http://schemas.openxmlformats.org/officeDocument/2006/relationships/hyperlink" Target="https://en.wikipedia.org/wiki/Developmental_cognitive_neuroscience" TargetMode="External"/><Relationship Id="rId11" Type="http://schemas.openxmlformats.org/officeDocument/2006/relationships/hyperlink" Target="https://en.wikipedia.org/wiki/Educational_neuroscience#cite_note-CochAnsari-3" TargetMode="External"/><Relationship Id="rId24" Type="http://schemas.openxmlformats.org/officeDocument/2006/relationships/hyperlink" Target="https://en.wikipedia.org/wiki/ADHD" TargetMode="External"/><Relationship Id="rId32" Type="http://schemas.openxmlformats.org/officeDocument/2006/relationships/hyperlink" Target="https://en.wikipedia.org/wiki/Teaching" TargetMode="External"/><Relationship Id="rId37" Type="http://schemas.openxmlformats.org/officeDocument/2006/relationships/hyperlink" Target="https://en.wikipedia.org/wiki/Educational_neuroscience#cite_note-Mason2009-14" TargetMode="External"/><Relationship Id="rId40" Type="http://schemas.openxmlformats.org/officeDocument/2006/relationships/hyperlink" Target="https://en.wikipedia.org/wiki/Institute_of_Education" TargetMode="External"/><Relationship Id="rId5" Type="http://schemas.openxmlformats.org/officeDocument/2006/relationships/hyperlink" Target="https://en.wikipedia.org/wiki/Cognitive_neuroscience" TargetMode="External"/><Relationship Id="rId15" Type="http://schemas.openxmlformats.org/officeDocument/2006/relationships/hyperlink" Target="https://en.wikipedia.org/wiki/Reading_(process)" TargetMode="External"/><Relationship Id="rId23" Type="http://schemas.openxmlformats.org/officeDocument/2006/relationships/hyperlink" Target="https://en.wikipedia.org/wiki/Educational_neuroscience#cite_note-Price2007-9" TargetMode="External"/><Relationship Id="rId28" Type="http://schemas.openxmlformats.org/officeDocument/2006/relationships/hyperlink" Target="https://en.wikipedia.org/wiki/Reading_education" TargetMode="External"/><Relationship Id="rId36" Type="http://schemas.openxmlformats.org/officeDocument/2006/relationships/hyperlink" Target="https://en.wikipedia.org/wiki/Educational_neuroscience#cite_note-Bruer1997-13" TargetMode="External"/><Relationship Id="rId10" Type="http://schemas.openxmlformats.org/officeDocument/2006/relationships/hyperlink" Target="https://en.wikipedia.org/wiki/Educational_neuroscience#cite_note-AnsariCoch-2" TargetMode="External"/><Relationship Id="rId19" Type="http://schemas.openxmlformats.org/officeDocument/2006/relationships/hyperlink" Target="https://en.wikipedia.org/wiki/Dyslexia" TargetMode="External"/><Relationship Id="rId31" Type="http://schemas.openxmlformats.org/officeDocument/2006/relationships/hyperlink" Target="https://en.wikipedia.org/wiki/Learning" TargetMode="External"/><Relationship Id="rId4" Type="http://schemas.openxmlformats.org/officeDocument/2006/relationships/hyperlink" Target="https://en.wikipedia.org/wiki/Science" TargetMode="External"/><Relationship Id="rId9" Type="http://schemas.openxmlformats.org/officeDocument/2006/relationships/hyperlink" Target="https://en.wikipedia.org/wiki/Education_theory" TargetMode="External"/><Relationship Id="rId14" Type="http://schemas.openxmlformats.org/officeDocument/2006/relationships/hyperlink" Target="https://en.wikipedia.org/wiki/Neural" TargetMode="External"/><Relationship Id="rId22" Type="http://schemas.openxmlformats.org/officeDocument/2006/relationships/hyperlink" Target="https://en.wikipedia.org/wiki/Dyscalculia" TargetMode="External"/><Relationship Id="rId27" Type="http://schemas.openxmlformats.org/officeDocument/2006/relationships/hyperlink" Target="https://en.wikipedia.org/wiki/Mathematics_education" TargetMode="External"/><Relationship Id="rId30" Type="http://schemas.openxmlformats.org/officeDocument/2006/relationships/hyperlink" Target="https://en.wikipedia.org/wiki/Applied_research" TargetMode="External"/><Relationship Id="rId35" Type="http://schemas.openxmlformats.org/officeDocument/2006/relationships/hyperlink" Target="https://en.wikipedia.org/wiki/Educational_neuroscience#cite_note-DfESReport-12" TargetMode="External"/><Relationship Id="rId8" Type="http://schemas.openxmlformats.org/officeDocument/2006/relationships/hyperlink" Target="https://en.wikipedia.org/wiki/Educational_technology" TargetMode="External"/><Relationship Id="rId3" Type="http://schemas.openxmlformats.org/officeDocument/2006/relationships/hyperlink" Target="https://en.wikipedia.org/wiki/Educational_neuroscience#cite_note-1" TargetMode="Externa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8" Type="http://schemas.openxmlformats.org/officeDocument/2006/relationships/hyperlink" Target="https://en.wikipedia.org/wiki/Free_and_open-source_software" TargetMode="External"/><Relationship Id="rId3" Type="http://schemas.openxmlformats.org/officeDocument/2006/relationships/hyperlink" Target="https://en.wikipedia.org/wiki/Intellectual_property" TargetMode="External"/><Relationship Id="rId7" Type="http://schemas.openxmlformats.org/officeDocument/2006/relationships/hyperlink" Target="https://en.wikipedia.org/wiki/GNU_General_Public_License" TargetMode="External"/><Relationship Id="rId2" Type="http://schemas.openxmlformats.org/officeDocument/2006/relationships/slide" Target="../slides/slide19.xml"/><Relationship Id="rId1" Type="http://schemas.openxmlformats.org/officeDocument/2006/relationships/notesMaster" Target="../notesMasters/notesMaster1.xml"/><Relationship Id="rId6" Type="http://schemas.openxmlformats.org/officeDocument/2006/relationships/hyperlink" Target="https://en.wikipedia.org/wiki/Open_educational_resources#cite_note-30" TargetMode="External"/><Relationship Id="rId11" Type="http://schemas.openxmlformats.org/officeDocument/2006/relationships/hyperlink" Target="https://en.wikipedia.org/wiki/Open_textbook" TargetMode="External"/><Relationship Id="rId5" Type="http://schemas.openxmlformats.org/officeDocument/2006/relationships/hyperlink" Target="https://en.wikipedia.org/wiki/Creative_Commons" TargetMode="External"/><Relationship Id="rId10" Type="http://schemas.openxmlformats.org/officeDocument/2006/relationships/hyperlink" Target="https://en.wikipedia.org/wiki/Learning_object" TargetMode="External"/><Relationship Id="rId4" Type="http://schemas.openxmlformats.org/officeDocument/2006/relationships/hyperlink" Target="https://en.wikipedia.org/wiki/Copyright" TargetMode="External"/><Relationship Id="rId9" Type="http://schemas.openxmlformats.org/officeDocument/2006/relationships/hyperlink" Target="https://en.wikipedia.org/wiki/Open_educational_resources#cite_note-31" TargetMode="Externa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8" Type="http://schemas.openxmlformats.org/officeDocument/2006/relationships/hyperlink" Target="https://en.wikipedia.org/wiki/Free_and_open-source_software" TargetMode="External"/><Relationship Id="rId3" Type="http://schemas.openxmlformats.org/officeDocument/2006/relationships/hyperlink" Target="https://en.wikipedia.org/wiki/Intellectual_property" TargetMode="External"/><Relationship Id="rId7" Type="http://schemas.openxmlformats.org/officeDocument/2006/relationships/hyperlink" Target="https://en.wikipedia.org/wiki/GNU_General_Public_License" TargetMode="External"/><Relationship Id="rId2" Type="http://schemas.openxmlformats.org/officeDocument/2006/relationships/slide" Target="../slides/slide20.xml"/><Relationship Id="rId1" Type="http://schemas.openxmlformats.org/officeDocument/2006/relationships/notesMaster" Target="../notesMasters/notesMaster1.xml"/><Relationship Id="rId6" Type="http://schemas.openxmlformats.org/officeDocument/2006/relationships/hyperlink" Target="https://en.wikipedia.org/wiki/Open_educational_resources#cite_note-30" TargetMode="External"/><Relationship Id="rId11" Type="http://schemas.openxmlformats.org/officeDocument/2006/relationships/hyperlink" Target="https://en.wikipedia.org/wiki/Open_textbook" TargetMode="External"/><Relationship Id="rId5" Type="http://schemas.openxmlformats.org/officeDocument/2006/relationships/hyperlink" Target="https://en.wikipedia.org/wiki/Creative_Commons" TargetMode="External"/><Relationship Id="rId10" Type="http://schemas.openxmlformats.org/officeDocument/2006/relationships/hyperlink" Target="https://en.wikipedia.org/wiki/Learning_object" TargetMode="External"/><Relationship Id="rId4" Type="http://schemas.openxmlformats.org/officeDocument/2006/relationships/hyperlink" Target="https://en.wikipedia.org/wiki/Copyright" TargetMode="External"/><Relationship Id="rId9" Type="http://schemas.openxmlformats.org/officeDocument/2006/relationships/hyperlink" Target="https://en.wikipedia.org/wiki/Open_educational_resources#cite_note-31" TargetMode="External"/></Relationships>
</file>

<file path=ppt/notesSlides/_rels/notesSlide21.xml.rels><?xml version="1.0" encoding="UTF-8" standalone="yes"?>
<Relationships xmlns="http://schemas.openxmlformats.org/package/2006/relationships"><Relationship Id="rId3" Type="http://schemas.openxmlformats.org/officeDocument/2006/relationships/hyperlink" Target="https://odee.osu.edu/odee-moocs#benefits-from-taking-a-mooc" TargetMode="External"/><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3" Type="http://schemas.openxmlformats.org/officeDocument/2006/relationships/hyperlink" Target="https://odee.osu.edu/odee-moocs#benefits-from-taking-a-mooc" TargetMode="External"/><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8" Type="http://schemas.openxmlformats.org/officeDocument/2006/relationships/hyperlink" Target="https://en.wikipedia.org/wiki/Free_and_open-source_software" TargetMode="External"/><Relationship Id="rId3" Type="http://schemas.openxmlformats.org/officeDocument/2006/relationships/hyperlink" Target="https://en.wikipedia.org/wiki/Intellectual_property" TargetMode="External"/><Relationship Id="rId7" Type="http://schemas.openxmlformats.org/officeDocument/2006/relationships/hyperlink" Target="https://en.wikipedia.org/wiki/GNU_General_Public_License" TargetMode="External"/><Relationship Id="rId2" Type="http://schemas.openxmlformats.org/officeDocument/2006/relationships/slide" Target="../slides/slide23.xml"/><Relationship Id="rId1" Type="http://schemas.openxmlformats.org/officeDocument/2006/relationships/notesMaster" Target="../notesMasters/notesMaster1.xml"/><Relationship Id="rId6" Type="http://schemas.openxmlformats.org/officeDocument/2006/relationships/hyperlink" Target="https://en.wikipedia.org/wiki/Open_educational_resources#cite_note-30" TargetMode="External"/><Relationship Id="rId11" Type="http://schemas.openxmlformats.org/officeDocument/2006/relationships/hyperlink" Target="https://en.wikipedia.org/wiki/Open_textbook" TargetMode="External"/><Relationship Id="rId5" Type="http://schemas.openxmlformats.org/officeDocument/2006/relationships/hyperlink" Target="https://en.wikipedia.org/wiki/Creative_Commons" TargetMode="External"/><Relationship Id="rId10" Type="http://schemas.openxmlformats.org/officeDocument/2006/relationships/hyperlink" Target="https://en.wikipedia.org/wiki/Learning_object" TargetMode="External"/><Relationship Id="rId4" Type="http://schemas.openxmlformats.org/officeDocument/2006/relationships/hyperlink" Target="https://en.wikipedia.org/wiki/Copyright" TargetMode="External"/><Relationship Id="rId9" Type="http://schemas.openxmlformats.org/officeDocument/2006/relationships/hyperlink" Target="https://en.wikipedia.org/wiki/Open_educational_resources#cite_note-31" TargetMode="External"/></Relationships>
</file>

<file path=ppt/notesSlides/_rels/notesSlide24.xml.rels><?xml version="1.0" encoding="UTF-8" standalone="yes"?>
<Relationships xmlns="http://schemas.openxmlformats.org/package/2006/relationships"><Relationship Id="rId8" Type="http://schemas.openxmlformats.org/officeDocument/2006/relationships/hyperlink" Target="https://en.wikipedia.org/wiki/Free_and_open-source_software" TargetMode="External"/><Relationship Id="rId3" Type="http://schemas.openxmlformats.org/officeDocument/2006/relationships/hyperlink" Target="https://en.wikipedia.org/wiki/Intellectual_property" TargetMode="External"/><Relationship Id="rId7" Type="http://schemas.openxmlformats.org/officeDocument/2006/relationships/hyperlink" Target="https://en.wikipedia.org/wiki/GNU_General_Public_License" TargetMode="External"/><Relationship Id="rId2" Type="http://schemas.openxmlformats.org/officeDocument/2006/relationships/slide" Target="../slides/slide24.xml"/><Relationship Id="rId1" Type="http://schemas.openxmlformats.org/officeDocument/2006/relationships/notesMaster" Target="../notesMasters/notesMaster1.xml"/><Relationship Id="rId6" Type="http://schemas.openxmlformats.org/officeDocument/2006/relationships/hyperlink" Target="https://en.wikipedia.org/wiki/Open_educational_resources#cite_note-30" TargetMode="External"/><Relationship Id="rId11" Type="http://schemas.openxmlformats.org/officeDocument/2006/relationships/hyperlink" Target="https://en.wikipedia.org/wiki/Open_textbook" TargetMode="External"/><Relationship Id="rId5" Type="http://schemas.openxmlformats.org/officeDocument/2006/relationships/hyperlink" Target="https://en.wikipedia.org/wiki/Creative_Commons" TargetMode="External"/><Relationship Id="rId10" Type="http://schemas.openxmlformats.org/officeDocument/2006/relationships/hyperlink" Target="https://en.wikipedia.org/wiki/Learning_object" TargetMode="External"/><Relationship Id="rId4" Type="http://schemas.openxmlformats.org/officeDocument/2006/relationships/hyperlink" Target="https://en.wikipedia.org/wiki/Copyright" TargetMode="External"/><Relationship Id="rId9" Type="http://schemas.openxmlformats.org/officeDocument/2006/relationships/hyperlink" Target="https://en.wikipedia.org/wiki/Open_educational_resources#cite_note-31" TargetMode="Externa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Thompson Library, West view</a:t>
            </a:r>
            <a:endParaRPr lang="en-US" dirty="0"/>
          </a:p>
        </p:txBody>
      </p:sp>
      <p:sp>
        <p:nvSpPr>
          <p:cNvPr id="4" name="Slide Number Placeholder 3"/>
          <p:cNvSpPr>
            <a:spLocks noGrp="1"/>
          </p:cNvSpPr>
          <p:nvPr>
            <p:ph type="sldNum" sz="quarter" idx="10"/>
          </p:nvPr>
        </p:nvSpPr>
        <p:spPr/>
        <p:txBody>
          <a:bodyPr/>
          <a:lstStyle/>
          <a:p>
            <a:fld id="{B37FCE38-FA9D-491C-AFC4-0DEAED598D03}" type="slidenum">
              <a:rPr lang="en-US" smtClean="0"/>
              <a:t>1</a:t>
            </a:fld>
            <a:endParaRPr lang="en-US"/>
          </a:p>
        </p:txBody>
      </p:sp>
    </p:spTree>
    <p:extLst>
      <p:ext uri="{BB962C8B-B14F-4D97-AF65-F5344CB8AC3E}">
        <p14:creationId xmlns:p14="http://schemas.microsoft.com/office/powerpoint/2010/main" val="108487462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37FCE38-FA9D-491C-AFC4-0DEAED598D03}" type="slidenum">
              <a:rPr lang="en-US" smtClean="0"/>
              <a:t>10</a:t>
            </a:fld>
            <a:endParaRPr lang="en-US"/>
          </a:p>
        </p:txBody>
      </p:sp>
    </p:spTree>
    <p:extLst>
      <p:ext uri="{BB962C8B-B14F-4D97-AF65-F5344CB8AC3E}">
        <p14:creationId xmlns:p14="http://schemas.microsoft.com/office/powerpoint/2010/main" val="20202015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37FCE38-FA9D-491C-AFC4-0DEAED598D03}" type="slidenum">
              <a:rPr lang="en-US" smtClean="0"/>
              <a:t>11</a:t>
            </a:fld>
            <a:endParaRPr lang="en-US"/>
          </a:p>
        </p:txBody>
      </p:sp>
    </p:spTree>
    <p:extLst>
      <p:ext uri="{BB962C8B-B14F-4D97-AF65-F5344CB8AC3E}">
        <p14:creationId xmlns:p14="http://schemas.microsoft.com/office/powerpoint/2010/main" val="216594533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37FCE38-FA9D-491C-AFC4-0DEAED598D03}" type="slidenum">
              <a:rPr lang="en-US" smtClean="0"/>
              <a:t>12</a:t>
            </a:fld>
            <a:endParaRPr lang="en-US"/>
          </a:p>
        </p:txBody>
      </p:sp>
    </p:spTree>
    <p:extLst>
      <p:ext uri="{BB962C8B-B14F-4D97-AF65-F5344CB8AC3E}">
        <p14:creationId xmlns:p14="http://schemas.microsoft.com/office/powerpoint/2010/main" val="354465937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Educational psychology</a:t>
            </a:r>
            <a:r>
              <a:rPr lang="en-US" dirty="0"/>
              <a:t> is the branch of psychology concerned with the scientific study of human learning. The study of learning processes, from both cognitive and behavioral perspectives, allows researchers to understand individual differences in intelligence, cognitive development, affect, motivation, self-regulation, and self-concept, as well as their role in learning. The field of educational psychology relies heavily on quantitative methods, including testing and measurement, to enhance educational activities related to instructional design, classroom management, assessment, which serve to facilitate learning processes in various educational settings across the lifespan.</a:t>
            </a:r>
            <a:r>
              <a:rPr lang="en-US" baseline="30000" dirty="0">
                <a:hlinkClick r:id="rId3"/>
              </a:rPr>
              <a:t>[1]</a:t>
            </a:r>
            <a:endParaRPr lang="en-US" baseline="30000" dirty="0"/>
          </a:p>
          <a:p>
            <a:r>
              <a:rPr lang="en-US" b="1" dirty="0"/>
              <a:t>Pedagogy</a:t>
            </a:r>
            <a:r>
              <a:rPr lang="en-US" dirty="0"/>
              <a:t> is the discipline that deals with the theory and practice of </a:t>
            </a:r>
            <a:r>
              <a:rPr lang="en-US" dirty="0">
                <a:hlinkClick r:id="rId4" tooltip="Education"/>
              </a:rPr>
              <a:t>education</a:t>
            </a:r>
            <a:r>
              <a:rPr lang="en-US" dirty="0"/>
              <a:t>; it thus concerns the study and practice of how best to teach. Its aims range from the general (full development of the human being via </a:t>
            </a:r>
            <a:r>
              <a:rPr lang="en-US" dirty="0">
                <a:hlinkClick r:id="rId5" tooltip="Liberal education"/>
              </a:rPr>
              <a:t>liberal education</a:t>
            </a:r>
            <a:r>
              <a:rPr lang="en-US" dirty="0"/>
              <a:t>) to the narrower specifics of </a:t>
            </a:r>
            <a:r>
              <a:rPr lang="en-US" dirty="0">
                <a:hlinkClick r:id="rId6" tooltip="Vocational education"/>
              </a:rPr>
              <a:t>vocational education</a:t>
            </a:r>
            <a:r>
              <a:rPr lang="en-US" dirty="0"/>
              <a:t> (the imparting and acquisition of specific skills).</a:t>
            </a:r>
          </a:p>
          <a:p>
            <a:r>
              <a:rPr lang="en-US" dirty="0"/>
              <a:t>For example, </a:t>
            </a:r>
            <a:r>
              <a:rPr lang="en-US" dirty="0">
                <a:hlinkClick r:id="rId7" tooltip="Paulo Freire"/>
              </a:rPr>
              <a:t>Paulo Freire</a:t>
            </a:r>
            <a:r>
              <a:rPr lang="en-US" dirty="0"/>
              <a:t> referred to his method of teaching people as "</a:t>
            </a:r>
            <a:r>
              <a:rPr lang="en-US" dirty="0">
                <a:hlinkClick r:id="rId8" tooltip="Critical pedagogy"/>
              </a:rPr>
              <a:t>critical pedagogy</a:t>
            </a:r>
            <a:r>
              <a:rPr lang="en-US" dirty="0"/>
              <a:t>". In correlation with those instructive strategies, the instructor's own philosophical beliefs of instruction are harbored and governed by the pupil's background knowledge and experience, situation, and environment, as well as </a:t>
            </a:r>
            <a:r>
              <a:rPr lang="en-US" dirty="0">
                <a:hlinkClick r:id="rId9" tooltip="Learning"/>
              </a:rPr>
              <a:t>learning</a:t>
            </a:r>
            <a:r>
              <a:rPr lang="en-US" dirty="0"/>
              <a:t> </a:t>
            </a:r>
            <a:r>
              <a:rPr lang="en-US" dirty="0">
                <a:hlinkClick r:id="rId10" tooltip="Goal"/>
              </a:rPr>
              <a:t>goals</a:t>
            </a:r>
            <a:r>
              <a:rPr lang="en-US" dirty="0"/>
              <a:t> set by the student and teacher. One example would be the </a:t>
            </a:r>
            <a:r>
              <a:rPr lang="en-US" dirty="0">
                <a:hlinkClick r:id="rId11" tooltip="Socratic method"/>
              </a:rPr>
              <a:t>Socratic schools of thought</a:t>
            </a:r>
            <a:r>
              <a:rPr lang="en-US" dirty="0"/>
              <a:t>.</a:t>
            </a:r>
            <a:r>
              <a:rPr lang="en-US" baseline="30000" dirty="0">
                <a:hlinkClick r:id="rId12"/>
              </a:rPr>
              <a:t>[1]</a:t>
            </a:r>
            <a:r>
              <a:rPr lang="en-US" baseline="30000" dirty="0">
                <a:hlinkClick r:id="rId13"/>
              </a:rPr>
              <a:t>[2]</a:t>
            </a:r>
            <a:r>
              <a:rPr lang="en-US" baseline="30000" dirty="0">
                <a:hlinkClick r:id="rId14"/>
              </a:rPr>
              <a:t>[3]</a:t>
            </a:r>
            <a:r>
              <a:rPr lang="en-US" dirty="0"/>
              <a:t> The teaching of adults, however, may be referred to as </a:t>
            </a:r>
            <a:r>
              <a:rPr lang="en-US" dirty="0">
                <a:hlinkClick r:id="rId15" tooltip="Andragogy"/>
              </a:rPr>
              <a:t>andragogy</a:t>
            </a:r>
            <a:r>
              <a:rPr lang="en-US" dirty="0"/>
              <a:t>.</a:t>
            </a:r>
          </a:p>
          <a:p>
            <a:r>
              <a:rPr lang="en-US" b="1" dirty="0"/>
              <a:t>Neuroscience</a:t>
            </a:r>
            <a:r>
              <a:rPr lang="en-US" dirty="0"/>
              <a:t> is the </a:t>
            </a:r>
            <a:r>
              <a:rPr lang="en-US" dirty="0">
                <a:hlinkClick r:id="rId16" tooltip="Science"/>
              </a:rPr>
              <a:t>scientific study</a:t>
            </a:r>
            <a:r>
              <a:rPr lang="en-US" dirty="0"/>
              <a:t> of the </a:t>
            </a:r>
            <a:r>
              <a:rPr lang="en-US" dirty="0">
                <a:hlinkClick r:id="rId17" tooltip="Nervous system"/>
              </a:rPr>
              <a:t>nervous system</a:t>
            </a:r>
            <a:r>
              <a:rPr lang="en-US" dirty="0"/>
              <a:t>.</a:t>
            </a:r>
            <a:r>
              <a:rPr lang="en-US" baseline="30000" dirty="0">
                <a:hlinkClick r:id="rId18"/>
              </a:rPr>
              <a:t>[1]</a:t>
            </a:r>
            <a:r>
              <a:rPr lang="en-US" dirty="0"/>
              <a:t> Traditionally, neuroscience has been seen as a branch of </a:t>
            </a:r>
            <a:r>
              <a:rPr lang="en-US" dirty="0">
                <a:hlinkClick r:id="rId19" tooltip="Biology"/>
              </a:rPr>
              <a:t>biology</a:t>
            </a:r>
            <a:r>
              <a:rPr lang="en-US" dirty="0"/>
              <a:t>. However, it is currently an </a:t>
            </a:r>
            <a:r>
              <a:rPr lang="en-US" dirty="0" err="1">
                <a:hlinkClick r:id="rId20" tooltip="Interdisciplinary"/>
              </a:rPr>
              <a:t>interdisciplinary</a:t>
            </a:r>
            <a:r>
              <a:rPr lang="en-US" dirty="0" err="1"/>
              <a:t>science</a:t>
            </a:r>
            <a:r>
              <a:rPr lang="en-US" dirty="0"/>
              <a:t> that collaborates with other fields such as </a:t>
            </a:r>
            <a:r>
              <a:rPr lang="en-US" dirty="0">
                <a:hlinkClick r:id="rId21" tooltip="Chemistry"/>
              </a:rPr>
              <a:t>chemistry</a:t>
            </a:r>
            <a:r>
              <a:rPr lang="en-US" dirty="0"/>
              <a:t>, </a:t>
            </a:r>
            <a:r>
              <a:rPr lang="en-US" dirty="0">
                <a:hlinkClick r:id="rId22" tooltip="Cognitive science"/>
              </a:rPr>
              <a:t>cognitive science</a:t>
            </a:r>
            <a:r>
              <a:rPr lang="en-US" dirty="0"/>
              <a:t>, </a:t>
            </a:r>
            <a:r>
              <a:rPr lang="en-US" dirty="0">
                <a:hlinkClick r:id="rId23" tooltip="Computer science"/>
              </a:rPr>
              <a:t>computer science</a:t>
            </a:r>
            <a:r>
              <a:rPr lang="en-US" dirty="0"/>
              <a:t>, </a:t>
            </a:r>
            <a:r>
              <a:rPr lang="en-US" dirty="0">
                <a:hlinkClick r:id="rId24" tooltip="Engineering"/>
              </a:rPr>
              <a:t>engineering</a:t>
            </a:r>
            <a:r>
              <a:rPr lang="en-US" dirty="0"/>
              <a:t>, </a:t>
            </a:r>
            <a:r>
              <a:rPr lang="en-US" dirty="0">
                <a:hlinkClick r:id="rId25" tooltip="Linguistics"/>
              </a:rPr>
              <a:t>linguistics</a:t>
            </a:r>
            <a:r>
              <a:rPr lang="en-US" dirty="0"/>
              <a:t>, </a:t>
            </a:r>
            <a:r>
              <a:rPr lang="en-US" dirty="0">
                <a:hlinkClick r:id="rId26" tooltip="Mathematics"/>
              </a:rPr>
              <a:t>mathematics</a:t>
            </a:r>
            <a:r>
              <a:rPr lang="en-US" dirty="0"/>
              <a:t>, </a:t>
            </a:r>
            <a:r>
              <a:rPr lang="en-US" dirty="0">
                <a:hlinkClick r:id="rId27" tooltip="Medicine"/>
              </a:rPr>
              <a:t>medicine</a:t>
            </a:r>
            <a:r>
              <a:rPr lang="en-US" dirty="0"/>
              <a:t> (including </a:t>
            </a:r>
            <a:r>
              <a:rPr lang="en-US" dirty="0">
                <a:hlinkClick r:id="rId28" tooltip="Neurology"/>
              </a:rPr>
              <a:t>neurology</a:t>
            </a:r>
            <a:r>
              <a:rPr lang="en-US" dirty="0"/>
              <a:t>),</a:t>
            </a:r>
            <a:r>
              <a:rPr lang="en-US" dirty="0">
                <a:hlinkClick r:id="rId29" tooltip="Genetics"/>
              </a:rPr>
              <a:t>genetics</a:t>
            </a:r>
            <a:r>
              <a:rPr lang="en-US" dirty="0"/>
              <a:t>, and </a:t>
            </a:r>
            <a:r>
              <a:rPr lang="en-US" dirty="0">
                <a:hlinkClick r:id="rId30" tooltip="Allied health professions"/>
              </a:rPr>
              <a:t>allied disciplines</a:t>
            </a:r>
            <a:r>
              <a:rPr lang="en-US" dirty="0"/>
              <a:t> including </a:t>
            </a:r>
            <a:r>
              <a:rPr lang="en-US" dirty="0">
                <a:hlinkClick r:id="rId31" tooltip="Philosophy"/>
              </a:rPr>
              <a:t>philosophy</a:t>
            </a:r>
            <a:r>
              <a:rPr lang="en-US" dirty="0"/>
              <a:t>, </a:t>
            </a:r>
            <a:r>
              <a:rPr lang="en-US" dirty="0">
                <a:hlinkClick r:id="rId32" tooltip="Physics"/>
              </a:rPr>
              <a:t>physics</a:t>
            </a:r>
            <a:r>
              <a:rPr lang="en-US" dirty="0"/>
              <a:t>, and </a:t>
            </a:r>
            <a:r>
              <a:rPr lang="en-US" dirty="0">
                <a:hlinkClick r:id="rId33" tooltip="Psychology"/>
              </a:rPr>
              <a:t>psychology</a:t>
            </a:r>
            <a:r>
              <a:rPr lang="en-US" dirty="0"/>
              <a:t>. It also exerts influence on other fields, such as </a:t>
            </a:r>
            <a:r>
              <a:rPr lang="en-US" dirty="0" err="1">
                <a:hlinkClick r:id="rId34" tooltip="Educational neuroscience"/>
              </a:rPr>
              <a:t>neuroeducation</a:t>
            </a:r>
            <a:r>
              <a:rPr lang="en-US" dirty="0"/>
              <a:t>,</a:t>
            </a:r>
            <a:r>
              <a:rPr lang="en-US" baseline="30000" dirty="0">
                <a:hlinkClick r:id="rId35"/>
              </a:rPr>
              <a:t>[2]</a:t>
            </a:r>
            <a:r>
              <a:rPr lang="en-US" dirty="0"/>
              <a:t> </a:t>
            </a:r>
            <a:r>
              <a:rPr lang="en-US" dirty="0" err="1">
                <a:hlinkClick r:id="rId36" tooltip="Neuroethics"/>
              </a:rPr>
              <a:t>neuroethics</a:t>
            </a:r>
            <a:r>
              <a:rPr lang="en-US" dirty="0"/>
              <a:t>, </a:t>
            </a:r>
            <a:r>
              <a:rPr lang="en-US" dirty="0" err="1"/>
              <a:t>and</a:t>
            </a:r>
            <a:r>
              <a:rPr lang="en-US" dirty="0" err="1">
                <a:hlinkClick r:id="rId37" tooltip="Neurolaw"/>
              </a:rPr>
              <a:t>neurolaw</a:t>
            </a:r>
            <a:r>
              <a:rPr lang="en-US" dirty="0"/>
              <a:t>. The term </a:t>
            </a:r>
            <a:r>
              <a:rPr lang="en-US" b="1" dirty="0"/>
              <a:t>neurobiology</a:t>
            </a:r>
            <a:r>
              <a:rPr lang="en-US" dirty="0"/>
              <a:t> is usually used interchangeably with the term neuroscience, although the former refers specifically to the biology of the nervous system, whereas the latter refers to the entire science of the nervous system.</a:t>
            </a:r>
          </a:p>
          <a:p>
            <a:endParaRPr lang="en-US" baseline="30000" dirty="0"/>
          </a:p>
          <a:p>
            <a:endParaRPr lang="en-US" dirty="0"/>
          </a:p>
        </p:txBody>
      </p:sp>
      <p:sp>
        <p:nvSpPr>
          <p:cNvPr id="4" name="Slide Number Placeholder 3"/>
          <p:cNvSpPr>
            <a:spLocks noGrp="1"/>
          </p:cNvSpPr>
          <p:nvPr>
            <p:ph type="sldNum" sz="quarter" idx="10"/>
          </p:nvPr>
        </p:nvSpPr>
        <p:spPr/>
        <p:txBody>
          <a:bodyPr/>
          <a:lstStyle/>
          <a:p>
            <a:fld id="{B37FCE38-FA9D-491C-AFC4-0DEAED598D03}" type="slidenum">
              <a:rPr lang="en-US" smtClean="0"/>
              <a:t>13</a:t>
            </a:fld>
            <a:endParaRPr lang="en-US"/>
          </a:p>
        </p:txBody>
      </p:sp>
    </p:spTree>
    <p:extLst>
      <p:ext uri="{BB962C8B-B14F-4D97-AF65-F5344CB8AC3E}">
        <p14:creationId xmlns:p14="http://schemas.microsoft.com/office/powerpoint/2010/main" val="240738720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Educational neuroscience</a:t>
            </a:r>
            <a:r>
              <a:rPr lang="en-US" dirty="0"/>
              <a:t> (or </a:t>
            </a:r>
            <a:r>
              <a:rPr lang="en-US" b="1" dirty="0" err="1"/>
              <a:t>neuroeducation</a:t>
            </a:r>
            <a:r>
              <a:rPr lang="en-US" dirty="0"/>
              <a:t>,</a:t>
            </a:r>
            <a:r>
              <a:rPr lang="en-US" baseline="30000" dirty="0">
                <a:hlinkClick r:id="rId3"/>
              </a:rPr>
              <a:t>[1]</a:t>
            </a:r>
            <a:r>
              <a:rPr lang="en-US" dirty="0"/>
              <a:t> a component of </a:t>
            </a:r>
            <a:r>
              <a:rPr lang="en-US" b="1" dirty="0"/>
              <a:t>Mind Brain and Education</a:t>
            </a:r>
            <a:r>
              <a:rPr lang="en-US" dirty="0"/>
              <a:t>) is an emerging </a:t>
            </a:r>
            <a:r>
              <a:rPr lang="en-US" dirty="0">
                <a:hlinkClick r:id="rId4" tooltip="Science"/>
              </a:rPr>
              <a:t>scientific</a:t>
            </a:r>
            <a:r>
              <a:rPr lang="en-US" dirty="0"/>
              <a:t> field that brings together researchers in </a:t>
            </a:r>
            <a:r>
              <a:rPr lang="en-US" dirty="0">
                <a:hlinkClick r:id="rId5" tooltip="Cognitive neuroscience"/>
              </a:rPr>
              <a:t>cognitive neuroscience</a:t>
            </a:r>
            <a:r>
              <a:rPr lang="en-US" dirty="0"/>
              <a:t>, </a:t>
            </a:r>
            <a:r>
              <a:rPr lang="en-US" dirty="0">
                <a:hlinkClick r:id="rId6" tooltip="Developmental cognitive neuroscience"/>
              </a:rPr>
              <a:t>developmental cognitive neuroscience</a:t>
            </a:r>
            <a:r>
              <a:rPr lang="en-US" dirty="0"/>
              <a:t>, </a:t>
            </a:r>
            <a:r>
              <a:rPr lang="en-US" dirty="0">
                <a:hlinkClick r:id="rId7" tooltip="Educational psychology"/>
              </a:rPr>
              <a:t>educational psychology</a:t>
            </a:r>
            <a:r>
              <a:rPr lang="en-US" dirty="0"/>
              <a:t>, </a:t>
            </a:r>
            <a:r>
              <a:rPr lang="en-US" dirty="0">
                <a:hlinkClick r:id="rId8" tooltip="Educational technology"/>
              </a:rPr>
              <a:t>educational technology</a:t>
            </a:r>
            <a:r>
              <a:rPr lang="en-US" dirty="0"/>
              <a:t>, </a:t>
            </a:r>
            <a:r>
              <a:rPr lang="en-US" dirty="0">
                <a:hlinkClick r:id="rId9" tooltip="Education theory"/>
              </a:rPr>
              <a:t>education theory</a:t>
            </a:r>
            <a:r>
              <a:rPr lang="en-US" dirty="0"/>
              <a:t> and other related disciplines to explore the interactions between biological processes and education.</a:t>
            </a:r>
            <a:r>
              <a:rPr lang="en-US" baseline="30000" dirty="0">
                <a:hlinkClick r:id="rId10"/>
              </a:rPr>
              <a:t>[2]</a:t>
            </a:r>
            <a:r>
              <a:rPr lang="en-US" baseline="30000" dirty="0">
                <a:hlinkClick r:id="rId11"/>
              </a:rPr>
              <a:t>[3]</a:t>
            </a:r>
            <a:r>
              <a:rPr lang="en-US" baseline="30000" dirty="0">
                <a:hlinkClick r:id="rId12"/>
              </a:rPr>
              <a:t>[4]</a:t>
            </a:r>
            <a:r>
              <a:rPr lang="en-US" baseline="30000" dirty="0">
                <a:hlinkClick r:id="rId13"/>
              </a:rPr>
              <a:t>[5]</a:t>
            </a:r>
            <a:r>
              <a:rPr lang="en-US" dirty="0"/>
              <a:t> </a:t>
            </a:r>
          </a:p>
          <a:p>
            <a:endParaRPr lang="en-US" dirty="0"/>
          </a:p>
          <a:p>
            <a:r>
              <a:rPr lang="en-US" dirty="0"/>
              <a:t>Researchers in educational neuroscience investigate the </a:t>
            </a:r>
            <a:r>
              <a:rPr lang="en-US" dirty="0">
                <a:hlinkClick r:id="rId14" tooltip="Neural"/>
              </a:rPr>
              <a:t>neural</a:t>
            </a:r>
            <a:r>
              <a:rPr lang="en-US" dirty="0"/>
              <a:t> mechanisms of </a:t>
            </a:r>
            <a:r>
              <a:rPr lang="en-US" dirty="0">
                <a:hlinkClick r:id="rId15" tooltip="Reading (process)"/>
              </a:rPr>
              <a:t>reading</a:t>
            </a:r>
            <a:r>
              <a:rPr lang="en-US" dirty="0"/>
              <a:t>,</a:t>
            </a:r>
            <a:r>
              <a:rPr lang="en-US" baseline="30000" dirty="0">
                <a:hlinkClick r:id="rId12"/>
              </a:rPr>
              <a:t>[4]</a:t>
            </a:r>
            <a:r>
              <a:rPr lang="en-US" dirty="0"/>
              <a:t> </a:t>
            </a:r>
            <a:r>
              <a:rPr lang="en-US" dirty="0">
                <a:hlinkClick r:id="rId16" tooltip="Numerical cognition"/>
              </a:rPr>
              <a:t>numerical cognition</a:t>
            </a:r>
            <a:r>
              <a:rPr lang="en-US" dirty="0"/>
              <a:t>,</a:t>
            </a:r>
            <a:r>
              <a:rPr lang="en-US" baseline="30000" dirty="0">
                <a:hlinkClick r:id="rId17"/>
              </a:rPr>
              <a:t>[6]</a:t>
            </a:r>
            <a:r>
              <a:rPr lang="en-US" dirty="0"/>
              <a:t> </a:t>
            </a:r>
            <a:r>
              <a:rPr lang="en-US" dirty="0">
                <a:hlinkClick r:id="rId18" tooltip="Attention"/>
              </a:rPr>
              <a:t>attention</a:t>
            </a:r>
            <a:r>
              <a:rPr lang="en-US" dirty="0"/>
              <a:t> and their attendant difficulties including </a:t>
            </a:r>
            <a:r>
              <a:rPr lang="en-US" dirty="0">
                <a:hlinkClick r:id="rId19" tooltip="Dyslexia"/>
              </a:rPr>
              <a:t>dyslexia</a:t>
            </a:r>
            <a:r>
              <a:rPr lang="en-US" dirty="0"/>
              <a:t>,</a:t>
            </a:r>
            <a:r>
              <a:rPr lang="en-US" baseline="30000" dirty="0">
                <a:hlinkClick r:id="rId20"/>
              </a:rPr>
              <a:t>[7]</a:t>
            </a:r>
            <a:r>
              <a:rPr lang="en-US" baseline="30000" dirty="0">
                <a:hlinkClick r:id="rId21"/>
              </a:rPr>
              <a:t>[8]</a:t>
            </a:r>
            <a:r>
              <a:rPr lang="en-US" dirty="0"/>
              <a:t> </a:t>
            </a:r>
            <a:r>
              <a:rPr lang="en-US" dirty="0">
                <a:hlinkClick r:id="rId22" tooltip="Dyscalculia"/>
              </a:rPr>
              <a:t>dyscalculia</a:t>
            </a:r>
            <a:r>
              <a:rPr lang="en-US" baseline="30000" dirty="0">
                <a:hlinkClick r:id="rId23"/>
              </a:rPr>
              <a:t>[9]</a:t>
            </a:r>
            <a:r>
              <a:rPr lang="en-US" dirty="0"/>
              <a:t> and </a:t>
            </a:r>
            <a:r>
              <a:rPr lang="en-US" dirty="0">
                <a:hlinkClick r:id="rId24" tooltip="ADHD"/>
              </a:rPr>
              <a:t>ADHD</a:t>
            </a:r>
            <a:r>
              <a:rPr lang="en-US" dirty="0"/>
              <a:t> as they relate to </a:t>
            </a:r>
            <a:r>
              <a:rPr lang="en-US" dirty="0">
                <a:hlinkClick r:id="rId25" tooltip="Education"/>
              </a:rPr>
              <a:t>education</a:t>
            </a:r>
            <a:r>
              <a:rPr lang="en-US" dirty="0"/>
              <a:t>. </a:t>
            </a:r>
          </a:p>
          <a:p>
            <a:r>
              <a:rPr lang="en-US" dirty="0"/>
              <a:t>Researchers in this area may link basic findings in cognitive neuroscience with educational technology to help in </a:t>
            </a:r>
            <a:r>
              <a:rPr lang="en-US" dirty="0">
                <a:hlinkClick r:id="rId26" tooltip="Curriculum"/>
              </a:rPr>
              <a:t>curriculum</a:t>
            </a:r>
            <a:r>
              <a:rPr lang="en-US" dirty="0"/>
              <a:t> implementation for </a:t>
            </a:r>
            <a:r>
              <a:rPr lang="en-US" dirty="0">
                <a:hlinkClick r:id="rId27" tooltip="Mathematics education"/>
              </a:rPr>
              <a:t>mathematics education</a:t>
            </a:r>
            <a:r>
              <a:rPr lang="en-US" dirty="0"/>
              <a:t> and </a:t>
            </a:r>
            <a:r>
              <a:rPr lang="en-US" dirty="0">
                <a:hlinkClick r:id="rId28" tooltip="Reading education"/>
              </a:rPr>
              <a:t>reading education</a:t>
            </a:r>
            <a:r>
              <a:rPr lang="en-US" dirty="0"/>
              <a:t>. </a:t>
            </a:r>
          </a:p>
          <a:p>
            <a:endParaRPr lang="en-US" dirty="0"/>
          </a:p>
          <a:p>
            <a:r>
              <a:rPr lang="en-US" dirty="0"/>
              <a:t>The aim of educational neuroscience is to generate </a:t>
            </a:r>
            <a:r>
              <a:rPr lang="en-US" dirty="0">
                <a:hlinkClick r:id="rId29" tooltip="Basic research"/>
              </a:rPr>
              <a:t>basic</a:t>
            </a:r>
            <a:r>
              <a:rPr lang="en-US" dirty="0"/>
              <a:t> and </a:t>
            </a:r>
            <a:r>
              <a:rPr lang="en-US" dirty="0">
                <a:hlinkClick r:id="rId30" tooltip="Applied research"/>
              </a:rPr>
              <a:t>applied research</a:t>
            </a:r>
            <a:r>
              <a:rPr lang="en-US" dirty="0"/>
              <a:t> that will provide a new transdisciplinary account of </a:t>
            </a:r>
            <a:r>
              <a:rPr lang="en-US" dirty="0">
                <a:hlinkClick r:id="rId31" tooltip="Learning"/>
              </a:rPr>
              <a:t>learning</a:t>
            </a:r>
            <a:r>
              <a:rPr lang="en-US" dirty="0"/>
              <a:t> and </a:t>
            </a:r>
            <a:r>
              <a:rPr lang="en-US" dirty="0">
                <a:hlinkClick r:id="rId32" tooltip="Teaching"/>
              </a:rPr>
              <a:t>teaching</a:t>
            </a:r>
            <a:r>
              <a:rPr lang="en-US" dirty="0"/>
              <a:t>, which is capable of informing education. A major goal of educational neuroscience is to bridge the gap between the two fields through a direct dialogue between researchers and educators, avoiding the "middlemen of the brain-based learning industry". These middlemen have a vested commercial interest in the selling of "</a:t>
            </a:r>
            <a:r>
              <a:rPr lang="en-US" dirty="0" err="1"/>
              <a:t>neuromyths</a:t>
            </a:r>
            <a:r>
              <a:rPr lang="en-US" dirty="0"/>
              <a:t>" and their supposed remedies.</a:t>
            </a:r>
            <a:r>
              <a:rPr lang="en-US" baseline="30000" dirty="0">
                <a:hlinkClick r:id="rId12"/>
              </a:rPr>
              <a:t>[4]</a:t>
            </a:r>
            <a:endParaRPr lang="en-US" dirty="0"/>
          </a:p>
          <a:p>
            <a:r>
              <a:rPr lang="en-US" dirty="0"/>
              <a:t>The potential of educational neuroscience has received varying degrees of support from both cognitive neuroscientists and educators. Davis</a:t>
            </a:r>
            <a:r>
              <a:rPr lang="en-US" baseline="30000" dirty="0">
                <a:hlinkClick r:id="rId33"/>
              </a:rPr>
              <a:t>[10]</a:t>
            </a:r>
            <a:r>
              <a:rPr lang="en-US" dirty="0"/>
              <a:t> argues that medical models of cognition, "...have only a very limited role in the broader field of education and learning mainly because learning-related intentional states are not internal to individuals in a way which can be examined by brain activity." </a:t>
            </a:r>
            <a:r>
              <a:rPr lang="en-US" dirty="0" err="1"/>
              <a:t>Pettito</a:t>
            </a:r>
            <a:r>
              <a:rPr lang="en-US" dirty="0"/>
              <a:t> and Dunbar</a:t>
            </a:r>
            <a:r>
              <a:rPr lang="en-US" baseline="30000" dirty="0">
                <a:hlinkClick r:id="rId34"/>
              </a:rPr>
              <a:t>[11]</a:t>
            </a:r>
            <a:r>
              <a:rPr lang="en-US" dirty="0"/>
              <a:t> on the other hand, suggest that educational neuroscience "provides the most relevant level of analysis for resolving today’s core problems in education." </a:t>
            </a:r>
          </a:p>
          <a:p>
            <a:endParaRPr lang="en-US" dirty="0"/>
          </a:p>
          <a:p>
            <a:r>
              <a:rPr lang="en-US" dirty="0"/>
              <a:t>Howard-Jones and Pickering</a:t>
            </a:r>
            <a:r>
              <a:rPr lang="en-US" baseline="30000" dirty="0">
                <a:hlinkClick r:id="rId35"/>
              </a:rPr>
              <a:t>[12]</a:t>
            </a:r>
            <a:r>
              <a:rPr lang="en-US" dirty="0"/>
              <a:t> surveyed the opinions of teachers and educators on the topic, and found that they were generally enthusiastic about the use of neuroscientific findings in the field of education, and that they felt these findings would be more likely to influence their teaching methodology than curriculum content. Some researchers take an intermediate view and feel that a direct link from neuroscience to education is a "bridge too far",</a:t>
            </a:r>
            <a:r>
              <a:rPr lang="en-US" baseline="30000" dirty="0">
                <a:hlinkClick r:id="rId36"/>
              </a:rPr>
              <a:t>[13]</a:t>
            </a:r>
            <a:r>
              <a:rPr lang="en-US" dirty="0"/>
              <a:t> but that a bridging discipline, such as cognitive psychology or educational psychology</a:t>
            </a:r>
            <a:r>
              <a:rPr lang="en-US" baseline="30000" dirty="0">
                <a:hlinkClick r:id="rId37"/>
              </a:rPr>
              <a:t>[14]</a:t>
            </a:r>
            <a:r>
              <a:rPr lang="en-US" dirty="0"/>
              <a:t> can provide a neuroscientific basis for educational practice. The prevailing opinion, however, appears to be that the link between education and neuroscience has yet to </a:t>
            </a:r>
            <a:r>
              <a:rPr lang="en-US" dirty="0" err="1"/>
              <a:t>realise</a:t>
            </a:r>
            <a:r>
              <a:rPr lang="en-US" dirty="0"/>
              <a:t> its full potential, and whether through a third research discipline, or through the development of new neuroscience research paradigms and projects, the time is right to apply neuroscientific research findings to education in a practically meaningful way.</a:t>
            </a:r>
            <a:r>
              <a:rPr lang="en-US" baseline="30000" dirty="0">
                <a:hlinkClick r:id="rId10"/>
              </a:rPr>
              <a:t>[2]</a:t>
            </a:r>
            <a:r>
              <a:rPr lang="en-US" baseline="30000" dirty="0">
                <a:hlinkClick r:id="rId12"/>
              </a:rPr>
              <a:t>[4]</a:t>
            </a:r>
            <a:r>
              <a:rPr lang="en-US" baseline="30000" dirty="0">
                <a:hlinkClick r:id="rId13"/>
              </a:rPr>
              <a:t>[5]</a:t>
            </a:r>
            <a:endParaRPr lang="en-US" dirty="0"/>
          </a:p>
          <a:p>
            <a:endParaRPr lang="en-US" dirty="0"/>
          </a:p>
          <a:p>
            <a:r>
              <a:rPr lang="en-US" dirty="0"/>
              <a:t>Several academic institutions around the world are beginning to devote resources and energy to the establishment of research </a:t>
            </a:r>
            <a:r>
              <a:rPr lang="en-US" dirty="0" err="1"/>
              <a:t>centres</a:t>
            </a:r>
            <a:r>
              <a:rPr lang="en-US" dirty="0"/>
              <a:t> focused on educational neuroscience research. For example, the Centre for Educational Neuroscience in London UK is an inter-institutional project between </a:t>
            </a:r>
            <a:r>
              <a:rPr lang="en-US" dirty="0">
                <a:hlinkClick r:id="rId38" tooltip="University College, London"/>
              </a:rPr>
              <a:t>University College, London</a:t>
            </a:r>
            <a:r>
              <a:rPr lang="en-US" dirty="0"/>
              <a:t>, </a:t>
            </a:r>
            <a:r>
              <a:rPr lang="en-US" dirty="0" err="1">
                <a:hlinkClick r:id="rId39" tooltip="Birkbeck, University of London"/>
              </a:rPr>
              <a:t>Birkbeck</a:t>
            </a:r>
            <a:r>
              <a:rPr lang="en-US" dirty="0"/>
              <a:t> and the </a:t>
            </a:r>
            <a:r>
              <a:rPr lang="en-US" dirty="0">
                <a:hlinkClick r:id="rId40" tooltip="Institute of Education"/>
              </a:rPr>
              <a:t>Institute of Education</a:t>
            </a:r>
            <a:r>
              <a:rPr lang="en-US" dirty="0"/>
              <a:t>. The </a:t>
            </a:r>
            <a:r>
              <a:rPr lang="en-US" dirty="0" err="1"/>
              <a:t>centre</a:t>
            </a:r>
            <a:r>
              <a:rPr lang="en-US" dirty="0"/>
              <a:t> brings together researchers with expertise in the fields of emotional, conceptual, attentional, language and mathematical development, as well as specialists in education and learning research with the aim of building a new scientific discipline (Educational Neuroscience) in order to ultimately promote better learning.</a:t>
            </a:r>
          </a:p>
          <a:p>
            <a:endParaRPr lang="en-US" dirty="0" smtClean="0"/>
          </a:p>
          <a:p>
            <a:endParaRPr lang="en-US" dirty="0"/>
          </a:p>
        </p:txBody>
      </p:sp>
      <p:sp>
        <p:nvSpPr>
          <p:cNvPr id="4" name="Slide Number Placeholder 3"/>
          <p:cNvSpPr>
            <a:spLocks noGrp="1"/>
          </p:cNvSpPr>
          <p:nvPr>
            <p:ph type="sldNum" sz="quarter" idx="10"/>
          </p:nvPr>
        </p:nvSpPr>
        <p:spPr/>
        <p:txBody>
          <a:bodyPr/>
          <a:lstStyle/>
          <a:p>
            <a:fld id="{B37FCE38-FA9D-491C-AFC4-0DEAED598D03}" type="slidenum">
              <a:rPr lang="en-US" smtClean="0"/>
              <a:t>14</a:t>
            </a:fld>
            <a:endParaRPr lang="en-US"/>
          </a:p>
        </p:txBody>
      </p:sp>
    </p:spTree>
    <p:extLst>
      <p:ext uri="{BB962C8B-B14F-4D97-AF65-F5344CB8AC3E}">
        <p14:creationId xmlns:p14="http://schemas.microsoft.com/office/powerpoint/2010/main" val="407908785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Definition:  science of learning </a:t>
            </a:r>
            <a:r>
              <a:rPr lang="en-US" dirty="0" smtClean="0"/>
              <a:t>– is the scientific study of how people learn</a:t>
            </a:r>
          </a:p>
          <a:p>
            <a:r>
              <a:rPr lang="en-US" b="1" dirty="0" smtClean="0"/>
              <a:t>Goal: </a:t>
            </a:r>
            <a:r>
              <a:rPr lang="en-US" dirty="0" smtClean="0"/>
              <a:t>research based model of how learning works</a:t>
            </a:r>
          </a:p>
          <a:p>
            <a:r>
              <a:rPr lang="en-US" b="1" dirty="0" smtClean="0"/>
              <a:t>Criterion </a:t>
            </a:r>
            <a:r>
              <a:rPr lang="en-US" dirty="0" smtClean="0"/>
              <a:t>– theories are testable</a:t>
            </a:r>
          </a:p>
          <a:p>
            <a:endParaRPr lang="en-US" dirty="0" smtClean="0"/>
          </a:p>
          <a:p>
            <a:r>
              <a:rPr lang="en-US" b="1" dirty="0" smtClean="0"/>
              <a:t>Science</a:t>
            </a:r>
            <a:r>
              <a:rPr lang="en-US" b="1" baseline="0" dirty="0" smtClean="0"/>
              <a:t> of instruction </a:t>
            </a:r>
            <a:r>
              <a:rPr lang="en-US" baseline="0" dirty="0" smtClean="0"/>
              <a:t>– how to help people learn</a:t>
            </a:r>
          </a:p>
          <a:p>
            <a:r>
              <a:rPr lang="en-US" baseline="0" dirty="0" smtClean="0"/>
              <a:t>Research based principles of instructional design indicating which methods work for teaching which kinds of knowledge to which kinds of student under what context</a:t>
            </a:r>
          </a:p>
          <a:p>
            <a:endParaRPr lang="en-US" dirty="0" smtClean="0"/>
          </a:p>
          <a:p>
            <a:r>
              <a:rPr lang="en-US" b="1" dirty="0" smtClean="0"/>
              <a:t>Science of assessment </a:t>
            </a:r>
            <a:r>
              <a:rPr lang="en-US" dirty="0" smtClean="0"/>
              <a:t>– how to determine what people</a:t>
            </a:r>
            <a:r>
              <a:rPr lang="en-US" baseline="0" dirty="0" smtClean="0"/>
              <a:t> know; </a:t>
            </a:r>
          </a:p>
          <a:p>
            <a:r>
              <a:rPr lang="en-US" dirty="0" smtClean="0"/>
              <a:t>Valid and reliable instruments for assessing learning</a:t>
            </a:r>
            <a:r>
              <a:rPr lang="en-US" baseline="0" dirty="0" smtClean="0"/>
              <a:t> outcomes, learning processes, and learning capabilities</a:t>
            </a:r>
            <a:endParaRPr lang="en-US" dirty="0"/>
          </a:p>
        </p:txBody>
      </p:sp>
      <p:sp>
        <p:nvSpPr>
          <p:cNvPr id="4" name="Slide Number Placeholder 3"/>
          <p:cNvSpPr>
            <a:spLocks noGrp="1"/>
          </p:cNvSpPr>
          <p:nvPr>
            <p:ph type="sldNum" sz="quarter" idx="10"/>
          </p:nvPr>
        </p:nvSpPr>
        <p:spPr/>
        <p:txBody>
          <a:bodyPr/>
          <a:lstStyle/>
          <a:p>
            <a:fld id="{B37FCE38-FA9D-491C-AFC4-0DEAED598D03}" type="slidenum">
              <a:rPr lang="en-US" smtClean="0"/>
              <a:t>15</a:t>
            </a:fld>
            <a:endParaRPr lang="en-US"/>
          </a:p>
        </p:txBody>
      </p:sp>
    </p:spTree>
    <p:extLst>
      <p:ext uri="{BB962C8B-B14F-4D97-AF65-F5344CB8AC3E}">
        <p14:creationId xmlns:p14="http://schemas.microsoft.com/office/powerpoint/2010/main" val="86082449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Definition:  science of learning </a:t>
            </a:r>
            <a:r>
              <a:rPr lang="en-US" dirty="0" smtClean="0"/>
              <a:t>– is the scientific study of how people learn</a:t>
            </a:r>
          </a:p>
          <a:p>
            <a:r>
              <a:rPr lang="en-US" b="1" dirty="0" smtClean="0"/>
              <a:t>Goal: </a:t>
            </a:r>
            <a:r>
              <a:rPr lang="en-US" dirty="0" smtClean="0"/>
              <a:t>research based model of how learning works</a:t>
            </a:r>
          </a:p>
          <a:p>
            <a:r>
              <a:rPr lang="en-US" b="1" dirty="0" smtClean="0"/>
              <a:t>Criterion </a:t>
            </a:r>
            <a:r>
              <a:rPr lang="en-US" dirty="0" smtClean="0"/>
              <a:t>– theories are testable</a:t>
            </a:r>
          </a:p>
          <a:p>
            <a:endParaRPr lang="en-US" dirty="0" smtClean="0"/>
          </a:p>
          <a:p>
            <a:r>
              <a:rPr lang="en-US" b="1" dirty="0" smtClean="0"/>
              <a:t>Science</a:t>
            </a:r>
            <a:r>
              <a:rPr lang="en-US" b="1" baseline="0" dirty="0" smtClean="0"/>
              <a:t> of instruction </a:t>
            </a:r>
            <a:r>
              <a:rPr lang="en-US" baseline="0" dirty="0" smtClean="0"/>
              <a:t>– how to help people learn</a:t>
            </a:r>
          </a:p>
          <a:p>
            <a:r>
              <a:rPr lang="en-US" baseline="0" dirty="0" smtClean="0"/>
              <a:t>Research based principles of instructional design indicating which methods work for teaching which kinds of knowledge to which kinds of student under what context</a:t>
            </a:r>
          </a:p>
          <a:p>
            <a:endParaRPr lang="en-US" dirty="0" smtClean="0"/>
          </a:p>
          <a:p>
            <a:r>
              <a:rPr lang="en-US" b="1" dirty="0" smtClean="0"/>
              <a:t>Science of assessment </a:t>
            </a:r>
            <a:r>
              <a:rPr lang="en-US" dirty="0" smtClean="0"/>
              <a:t>– how to determine what people</a:t>
            </a:r>
            <a:r>
              <a:rPr lang="en-US" baseline="0" dirty="0" smtClean="0"/>
              <a:t> know; </a:t>
            </a:r>
          </a:p>
          <a:p>
            <a:r>
              <a:rPr lang="en-US" dirty="0" smtClean="0"/>
              <a:t>Valid and reliable instruments for assessing learning</a:t>
            </a:r>
            <a:r>
              <a:rPr lang="en-US" baseline="0" dirty="0" smtClean="0"/>
              <a:t> outcomes, learning processes, and learning capabilities</a:t>
            </a:r>
            <a:endParaRPr lang="en-US" dirty="0"/>
          </a:p>
        </p:txBody>
      </p:sp>
      <p:sp>
        <p:nvSpPr>
          <p:cNvPr id="4" name="Slide Number Placeholder 3"/>
          <p:cNvSpPr>
            <a:spLocks noGrp="1"/>
          </p:cNvSpPr>
          <p:nvPr>
            <p:ph type="sldNum" sz="quarter" idx="10"/>
          </p:nvPr>
        </p:nvSpPr>
        <p:spPr/>
        <p:txBody>
          <a:bodyPr/>
          <a:lstStyle/>
          <a:p>
            <a:fld id="{B37FCE38-FA9D-491C-AFC4-0DEAED598D03}" type="slidenum">
              <a:rPr lang="en-US" smtClean="0"/>
              <a:t>16</a:t>
            </a:fld>
            <a:endParaRPr lang="en-US"/>
          </a:p>
        </p:txBody>
      </p:sp>
    </p:spTree>
    <p:extLst>
      <p:ext uri="{BB962C8B-B14F-4D97-AF65-F5344CB8AC3E}">
        <p14:creationId xmlns:p14="http://schemas.microsoft.com/office/powerpoint/2010/main" val="164712966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Definition:  science of learning </a:t>
            </a:r>
            <a:r>
              <a:rPr lang="en-US" dirty="0" smtClean="0"/>
              <a:t>– is the scientific study of how people learn</a:t>
            </a:r>
          </a:p>
          <a:p>
            <a:r>
              <a:rPr lang="en-US" b="1" dirty="0" smtClean="0"/>
              <a:t>Goal: </a:t>
            </a:r>
            <a:r>
              <a:rPr lang="en-US" dirty="0" smtClean="0"/>
              <a:t>research based model of how learning works</a:t>
            </a:r>
          </a:p>
          <a:p>
            <a:r>
              <a:rPr lang="en-US" b="1" dirty="0" smtClean="0"/>
              <a:t>Criterion </a:t>
            </a:r>
            <a:r>
              <a:rPr lang="en-US" dirty="0" smtClean="0"/>
              <a:t>– theories are testable</a:t>
            </a:r>
          </a:p>
          <a:p>
            <a:endParaRPr lang="en-US" dirty="0" smtClean="0"/>
          </a:p>
          <a:p>
            <a:r>
              <a:rPr lang="en-US" b="1" dirty="0" smtClean="0"/>
              <a:t>Science</a:t>
            </a:r>
            <a:r>
              <a:rPr lang="en-US" b="1" baseline="0" dirty="0" smtClean="0"/>
              <a:t> of instruction </a:t>
            </a:r>
            <a:r>
              <a:rPr lang="en-US" baseline="0" dirty="0" smtClean="0"/>
              <a:t>– how to help people learn</a:t>
            </a:r>
          </a:p>
          <a:p>
            <a:r>
              <a:rPr lang="en-US" baseline="0" dirty="0" smtClean="0"/>
              <a:t>Research based principles of instructional design indicating which methods work for teaching which kinds of knowledge to which kinds of student under what context</a:t>
            </a:r>
          </a:p>
          <a:p>
            <a:endParaRPr lang="en-US" dirty="0" smtClean="0"/>
          </a:p>
          <a:p>
            <a:r>
              <a:rPr lang="en-US" b="1" dirty="0" smtClean="0"/>
              <a:t>Science of assessment </a:t>
            </a:r>
            <a:r>
              <a:rPr lang="en-US" dirty="0" smtClean="0"/>
              <a:t>– how to determine what people</a:t>
            </a:r>
            <a:r>
              <a:rPr lang="en-US" baseline="0" dirty="0" smtClean="0"/>
              <a:t> know; </a:t>
            </a:r>
          </a:p>
          <a:p>
            <a:r>
              <a:rPr lang="en-US" dirty="0" smtClean="0"/>
              <a:t>Valid and reliable instruments for assessing learning</a:t>
            </a:r>
            <a:r>
              <a:rPr lang="en-US" baseline="0" dirty="0" smtClean="0"/>
              <a:t> outcomes, learning processes, and learning capabilities</a:t>
            </a:r>
            <a:endParaRPr lang="en-US" dirty="0"/>
          </a:p>
        </p:txBody>
      </p:sp>
      <p:sp>
        <p:nvSpPr>
          <p:cNvPr id="4" name="Slide Number Placeholder 3"/>
          <p:cNvSpPr>
            <a:spLocks noGrp="1"/>
          </p:cNvSpPr>
          <p:nvPr>
            <p:ph type="sldNum" sz="quarter" idx="10"/>
          </p:nvPr>
        </p:nvSpPr>
        <p:spPr/>
        <p:txBody>
          <a:bodyPr/>
          <a:lstStyle/>
          <a:p>
            <a:fld id="{B37FCE38-FA9D-491C-AFC4-0DEAED598D03}" type="slidenum">
              <a:rPr lang="en-US" smtClean="0"/>
              <a:t>17</a:t>
            </a:fld>
            <a:endParaRPr lang="en-US"/>
          </a:p>
        </p:txBody>
      </p:sp>
    </p:spTree>
    <p:extLst>
      <p:ext uri="{BB962C8B-B14F-4D97-AF65-F5344CB8AC3E}">
        <p14:creationId xmlns:p14="http://schemas.microsoft.com/office/powerpoint/2010/main" val="164712966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37FCE38-FA9D-491C-AFC4-0DEAED598D03}" type="slidenum">
              <a:rPr lang="en-US" smtClean="0"/>
              <a:t>18</a:t>
            </a:fld>
            <a:endParaRPr lang="en-US"/>
          </a:p>
        </p:txBody>
      </p:sp>
    </p:spTree>
    <p:extLst>
      <p:ext uri="{BB962C8B-B14F-4D97-AF65-F5344CB8AC3E}">
        <p14:creationId xmlns:p14="http://schemas.microsoft.com/office/powerpoint/2010/main" val="164712966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dirty="0" smtClean="0"/>
              <a:t>MOOC – massive open online courses</a:t>
            </a:r>
          </a:p>
          <a:p>
            <a:r>
              <a:rPr lang="en-US" b="0" dirty="0" smtClean="0"/>
              <a:t>OER – open</a:t>
            </a:r>
            <a:r>
              <a:rPr lang="en-US" b="0" baseline="0" dirty="0" smtClean="0"/>
              <a:t> educational resources</a:t>
            </a:r>
          </a:p>
          <a:p>
            <a:r>
              <a:rPr lang="en-US" b="0" baseline="0" dirty="0" smtClean="0"/>
              <a:t>TED talks (Technology, Entertainment &amp; Design) Nonprofit; spread ideas, short powerful talks 18 </a:t>
            </a:r>
            <a:r>
              <a:rPr lang="en-US" b="0" baseline="0" dirty="0" err="1" smtClean="0"/>
              <a:t>mibnutes</a:t>
            </a:r>
            <a:r>
              <a:rPr lang="en-US" b="0" baseline="0" dirty="0" smtClean="0"/>
              <a:t> or less;  1984 founded; </a:t>
            </a:r>
            <a:r>
              <a:rPr lang="en-US" b="0" baseline="0" dirty="0" err="1" smtClean="0"/>
              <a:t>TEDx</a:t>
            </a:r>
            <a:r>
              <a:rPr lang="en-US" b="0" baseline="0" dirty="0" smtClean="0"/>
              <a:t> events help shape ideas in communities and around the world.  Kids can teach themselves, </a:t>
            </a:r>
            <a:r>
              <a:rPr lang="en-US" b="0" baseline="0" dirty="0" err="1" smtClean="0"/>
              <a:t>Sugata</a:t>
            </a:r>
            <a:r>
              <a:rPr lang="en-US" b="0" baseline="0" dirty="0" smtClean="0"/>
              <a:t> </a:t>
            </a:r>
            <a:r>
              <a:rPr lang="en-US" b="0" baseline="0" dirty="0" err="1" smtClean="0"/>
              <a:t>Mitra</a:t>
            </a:r>
            <a:r>
              <a:rPr lang="en-US" b="0" baseline="0" dirty="0" smtClean="0"/>
              <a:t>, Hole in the Wall Computing project</a:t>
            </a:r>
          </a:p>
          <a:p>
            <a:r>
              <a:rPr lang="en-US" b="0" baseline="0" dirty="0" smtClean="0"/>
              <a:t>https://www.ted.com/talks/sugata_mitra_shows_how_kids_teach_themselves?language=en  </a:t>
            </a:r>
          </a:p>
          <a:p>
            <a:endParaRPr lang="en-US" dirty="0" smtClean="0"/>
          </a:p>
          <a:p>
            <a:r>
              <a:rPr lang="en-US" dirty="0"/>
              <a:t>Open educational resources often involve issues relating to </a:t>
            </a:r>
            <a:r>
              <a:rPr lang="en-US" dirty="0">
                <a:hlinkClick r:id="rId3" tooltip="Intellectual property"/>
              </a:rPr>
              <a:t>intellectual property</a:t>
            </a:r>
            <a:r>
              <a:rPr lang="en-US" dirty="0"/>
              <a:t> rights. Traditional educational materials, such as textbooks, are protected under conventional </a:t>
            </a:r>
            <a:r>
              <a:rPr lang="en-US" dirty="0">
                <a:hlinkClick r:id="rId4" tooltip="Copyright"/>
              </a:rPr>
              <a:t>copyright</a:t>
            </a:r>
            <a:r>
              <a:rPr lang="en-US" dirty="0"/>
              <a:t> terms. However, alternative and more flexible licensing options have become available as a result of the work of </a:t>
            </a:r>
            <a:r>
              <a:rPr lang="en-US" dirty="0">
                <a:hlinkClick r:id="rId5" tooltip="Creative Commons"/>
              </a:rPr>
              <a:t>Creative Commons</a:t>
            </a:r>
            <a:r>
              <a:rPr lang="en-US" dirty="0"/>
              <a:t>, an organization that provides ready-made licensing agreements that are less restrictive than the "all rights reserved" terms of standard international copyright. These new options have become a "critical infrastructure service for the OER movement."</a:t>
            </a:r>
            <a:r>
              <a:rPr lang="en-US" baseline="30000" dirty="0">
                <a:hlinkClick r:id="rId6"/>
              </a:rPr>
              <a:t>[30]</a:t>
            </a:r>
            <a:r>
              <a:rPr lang="en-US" dirty="0"/>
              <a:t> Another license, typically used by developers of OER software, is the </a:t>
            </a:r>
            <a:r>
              <a:rPr lang="en-US" dirty="0">
                <a:hlinkClick r:id="rId7" tooltip="GNU General Public License"/>
              </a:rPr>
              <a:t>GNU General Public License</a:t>
            </a:r>
            <a:r>
              <a:rPr lang="en-US" dirty="0"/>
              <a:t> from the </a:t>
            </a:r>
            <a:r>
              <a:rPr lang="en-US" dirty="0">
                <a:hlinkClick r:id="rId8" tooltip="Free and open-source software"/>
              </a:rPr>
              <a:t>free and open-source software</a:t>
            </a:r>
            <a:r>
              <a:rPr lang="en-US" dirty="0"/>
              <a:t> (FOSS) community. Open licensing allows uses of the materials that would not be easily permitted under copyright alone.</a:t>
            </a:r>
            <a:r>
              <a:rPr lang="en-US" baseline="30000" dirty="0">
                <a:hlinkClick r:id="rId9"/>
              </a:rPr>
              <a:t>[31]</a:t>
            </a:r>
            <a:endParaRPr lang="en-US" dirty="0"/>
          </a:p>
          <a:p>
            <a:r>
              <a:rPr lang="en-US" dirty="0"/>
              <a:t>Types of open educational resources include: full courses, course materials, modules, </a:t>
            </a:r>
            <a:r>
              <a:rPr lang="en-US" dirty="0">
                <a:hlinkClick r:id="rId10" tooltip="Learning object"/>
              </a:rPr>
              <a:t>learning objects</a:t>
            </a:r>
            <a:r>
              <a:rPr lang="en-US" dirty="0"/>
              <a:t>, </a:t>
            </a:r>
            <a:r>
              <a:rPr lang="en-US" dirty="0">
                <a:hlinkClick r:id="rId11" tooltip="Open textbook"/>
              </a:rPr>
              <a:t>open textbooks</a:t>
            </a:r>
            <a:r>
              <a:rPr lang="en-US" dirty="0"/>
              <a:t>, openly licensed (often streamed) videos, tests, software, and other tools, materials, or techniques used to support access to knowledge. OER may be freely and openly available static resources, dynamic resources which change over time in the course of having knowledge seekers interacting with and updating them (such as this Wikipedia article), or a course or module with a combination of these resources.</a:t>
            </a:r>
          </a:p>
          <a:p>
            <a:endParaRPr lang="en-US" dirty="0"/>
          </a:p>
        </p:txBody>
      </p:sp>
      <p:sp>
        <p:nvSpPr>
          <p:cNvPr id="4" name="Slide Number Placeholder 3"/>
          <p:cNvSpPr>
            <a:spLocks noGrp="1"/>
          </p:cNvSpPr>
          <p:nvPr>
            <p:ph type="sldNum" sz="quarter" idx="10"/>
          </p:nvPr>
        </p:nvSpPr>
        <p:spPr/>
        <p:txBody>
          <a:bodyPr/>
          <a:lstStyle/>
          <a:p>
            <a:fld id="{B37FCE38-FA9D-491C-AFC4-0DEAED598D03}" type="slidenum">
              <a:rPr lang="en-US" smtClean="0"/>
              <a:t>19</a:t>
            </a:fld>
            <a:endParaRPr lang="en-US"/>
          </a:p>
        </p:txBody>
      </p:sp>
    </p:spTree>
    <p:extLst>
      <p:ext uri="{BB962C8B-B14F-4D97-AF65-F5344CB8AC3E}">
        <p14:creationId xmlns:p14="http://schemas.microsoft.com/office/powerpoint/2010/main" val="164712966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9729">
              <a:defRPr/>
            </a:pPr>
            <a:r>
              <a:rPr lang="en-US" dirty="0" smtClean="0"/>
              <a:t>Thompson Library, West view</a:t>
            </a:r>
          </a:p>
          <a:p>
            <a:endParaRPr lang="en-US" dirty="0" smtClean="0"/>
          </a:p>
          <a:p>
            <a:r>
              <a:rPr lang="en-US" dirty="0" smtClean="0"/>
              <a:t>My great pleasure to be with you today for this auspicious occasion.  I bring you greetings from the Ohio</a:t>
            </a:r>
            <a:r>
              <a:rPr lang="en-US" baseline="0" dirty="0" smtClean="0"/>
              <a:t> State University.  This snowy image of our main library is what I left to join you in the glorious Aligarh Muslim University for our conference.  </a:t>
            </a:r>
          </a:p>
          <a:p>
            <a:r>
              <a:rPr lang="en-US" baseline="0" dirty="0" smtClean="0"/>
              <a:t>I would like to thank </a:t>
            </a:r>
          </a:p>
          <a:p>
            <a:r>
              <a:rPr lang="en-US" dirty="0"/>
              <a:t>Vice Chancellor General Shah</a:t>
            </a:r>
          </a:p>
          <a:p>
            <a:r>
              <a:rPr lang="en-US" dirty="0"/>
              <a:t>Pro Vice Chancellor Ali</a:t>
            </a:r>
          </a:p>
          <a:p>
            <a:r>
              <a:rPr lang="en-US" dirty="0"/>
              <a:t>Professor </a:t>
            </a:r>
            <a:r>
              <a:rPr lang="en-US" dirty="0" err="1"/>
              <a:t>Imrana</a:t>
            </a:r>
            <a:r>
              <a:rPr lang="en-US" dirty="0"/>
              <a:t> </a:t>
            </a:r>
            <a:r>
              <a:rPr lang="en-US" dirty="0" err="1"/>
              <a:t>Naseem</a:t>
            </a:r>
            <a:endParaRPr lang="en-US" dirty="0"/>
          </a:p>
          <a:p>
            <a:r>
              <a:rPr lang="en-US" dirty="0"/>
              <a:t>Honored guests</a:t>
            </a:r>
          </a:p>
          <a:p>
            <a:r>
              <a:rPr lang="en-US" dirty="0"/>
              <a:t>Honored faculty</a:t>
            </a:r>
          </a:p>
          <a:p>
            <a:r>
              <a:rPr lang="en-US" dirty="0"/>
              <a:t>Students</a:t>
            </a:r>
          </a:p>
          <a:p>
            <a:endParaRPr lang="en-US" dirty="0" smtClean="0"/>
          </a:p>
          <a:p>
            <a:r>
              <a:rPr lang="en-US" dirty="0" smtClean="0"/>
              <a:t>Greet</a:t>
            </a:r>
            <a:r>
              <a:rPr lang="en-US" baseline="0" dirty="0" smtClean="0"/>
              <a:t> Dignitaries</a:t>
            </a:r>
          </a:p>
          <a:p>
            <a:r>
              <a:rPr lang="en-US" baseline="0" dirty="0" smtClean="0"/>
              <a:t>Thanks to </a:t>
            </a:r>
          </a:p>
        </p:txBody>
      </p:sp>
      <p:sp>
        <p:nvSpPr>
          <p:cNvPr id="4" name="Slide Number Placeholder 3"/>
          <p:cNvSpPr>
            <a:spLocks noGrp="1"/>
          </p:cNvSpPr>
          <p:nvPr>
            <p:ph type="sldNum" sz="quarter" idx="10"/>
          </p:nvPr>
        </p:nvSpPr>
        <p:spPr/>
        <p:txBody>
          <a:bodyPr/>
          <a:lstStyle/>
          <a:p>
            <a:fld id="{B37FCE38-FA9D-491C-AFC4-0DEAED598D03}" type="slidenum">
              <a:rPr lang="en-US" smtClean="0"/>
              <a:t>2</a:t>
            </a:fld>
            <a:endParaRPr lang="en-US"/>
          </a:p>
        </p:txBody>
      </p:sp>
    </p:spTree>
    <p:extLst>
      <p:ext uri="{BB962C8B-B14F-4D97-AF65-F5344CB8AC3E}">
        <p14:creationId xmlns:p14="http://schemas.microsoft.com/office/powerpoint/2010/main" val="108487462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dirty="0" smtClean="0"/>
              <a:t>MOOC – massive open online courses</a:t>
            </a:r>
          </a:p>
          <a:p>
            <a:r>
              <a:rPr lang="en-US" b="0" dirty="0" smtClean="0"/>
              <a:t>OER – open</a:t>
            </a:r>
            <a:r>
              <a:rPr lang="en-US" b="0" baseline="0" dirty="0" smtClean="0"/>
              <a:t> educational resources</a:t>
            </a:r>
          </a:p>
          <a:p>
            <a:r>
              <a:rPr lang="en-US" b="0" baseline="0" dirty="0" smtClean="0"/>
              <a:t>TED talks (Technology, Entertainment &amp; Design) Nonprofit; spread ideas, short powerful talks 18 </a:t>
            </a:r>
            <a:r>
              <a:rPr lang="en-US" b="0" baseline="0" dirty="0" err="1" smtClean="0"/>
              <a:t>mibnutes</a:t>
            </a:r>
            <a:r>
              <a:rPr lang="en-US" b="0" baseline="0" dirty="0" smtClean="0"/>
              <a:t> or less;  1984 founded; </a:t>
            </a:r>
            <a:r>
              <a:rPr lang="en-US" b="0" baseline="0" dirty="0" err="1" smtClean="0"/>
              <a:t>TEDx</a:t>
            </a:r>
            <a:r>
              <a:rPr lang="en-US" b="0" baseline="0" dirty="0" smtClean="0"/>
              <a:t> events help shape ideas in communities and around the world.  Kids can teach themselves, </a:t>
            </a:r>
            <a:r>
              <a:rPr lang="en-US" b="0" baseline="0" dirty="0" err="1" smtClean="0"/>
              <a:t>Sugata</a:t>
            </a:r>
            <a:r>
              <a:rPr lang="en-US" b="0" baseline="0" dirty="0" smtClean="0"/>
              <a:t> </a:t>
            </a:r>
            <a:r>
              <a:rPr lang="en-US" b="0" baseline="0" dirty="0" err="1" smtClean="0"/>
              <a:t>Mitra</a:t>
            </a:r>
            <a:r>
              <a:rPr lang="en-US" b="0" baseline="0" dirty="0" smtClean="0"/>
              <a:t>, Hole in the Wall Computing project</a:t>
            </a:r>
          </a:p>
          <a:p>
            <a:r>
              <a:rPr lang="en-US" b="0" baseline="0" dirty="0" smtClean="0"/>
              <a:t>https://www.ted.com/talks/sugata_mitra_shows_how_kids_teach_themselves?language=en  </a:t>
            </a:r>
          </a:p>
          <a:p>
            <a:endParaRPr lang="en-US" dirty="0" smtClean="0"/>
          </a:p>
          <a:p>
            <a:r>
              <a:rPr lang="en-US" dirty="0"/>
              <a:t>Open educational resources often involve issues relating to </a:t>
            </a:r>
            <a:r>
              <a:rPr lang="en-US" dirty="0">
                <a:hlinkClick r:id="rId3" tooltip="Intellectual property"/>
              </a:rPr>
              <a:t>intellectual property</a:t>
            </a:r>
            <a:r>
              <a:rPr lang="en-US" dirty="0"/>
              <a:t> rights. Traditional educational materials, such as textbooks, are protected under </a:t>
            </a:r>
            <a:r>
              <a:rPr lang="en-US" dirty="0" err="1"/>
              <a:t>conventional</a:t>
            </a:r>
            <a:r>
              <a:rPr lang="en-US" dirty="0" err="1">
                <a:hlinkClick r:id="rId4" tooltip="Copyright"/>
              </a:rPr>
              <a:t>copyright</a:t>
            </a:r>
            <a:r>
              <a:rPr lang="en-US" dirty="0"/>
              <a:t> terms. However, alternative and more flexible licensing options have become available as a result of the work of </a:t>
            </a:r>
            <a:r>
              <a:rPr lang="en-US" dirty="0">
                <a:hlinkClick r:id="rId5" tooltip="Creative Commons"/>
              </a:rPr>
              <a:t>Creative Commons</a:t>
            </a:r>
            <a:r>
              <a:rPr lang="en-US" dirty="0"/>
              <a:t>, an organization that provides ready-made licensing agreements that are less restrictive than the "all rights reserved" terms of standard international copyright. These new options have become a "critical infrastructure service for the OER movement."</a:t>
            </a:r>
            <a:r>
              <a:rPr lang="en-US" baseline="30000" dirty="0">
                <a:hlinkClick r:id="rId6"/>
              </a:rPr>
              <a:t>[30]</a:t>
            </a:r>
            <a:r>
              <a:rPr lang="en-US" dirty="0"/>
              <a:t> Another license, typically used by developers of OER software, is the </a:t>
            </a:r>
            <a:r>
              <a:rPr lang="en-US" dirty="0">
                <a:hlinkClick r:id="rId7" tooltip="GNU General Public License"/>
              </a:rPr>
              <a:t>GNU General Public License</a:t>
            </a:r>
            <a:r>
              <a:rPr lang="en-US" dirty="0"/>
              <a:t> from the </a:t>
            </a:r>
            <a:r>
              <a:rPr lang="en-US" dirty="0">
                <a:hlinkClick r:id="rId8" tooltip="Free and open-source software"/>
              </a:rPr>
              <a:t>free and open-source software</a:t>
            </a:r>
            <a:r>
              <a:rPr lang="en-US" dirty="0"/>
              <a:t> (FOSS) community. Open licensing allows uses of the materials that would not be easily permitted under copyright alone.</a:t>
            </a:r>
            <a:r>
              <a:rPr lang="en-US" baseline="30000" dirty="0">
                <a:hlinkClick r:id="rId9"/>
              </a:rPr>
              <a:t>[31]</a:t>
            </a:r>
            <a:endParaRPr lang="en-US" dirty="0"/>
          </a:p>
          <a:p>
            <a:r>
              <a:rPr lang="en-US" dirty="0"/>
              <a:t>Types of open educational resources include: full courses, course materials, modules, </a:t>
            </a:r>
            <a:r>
              <a:rPr lang="en-US" dirty="0">
                <a:hlinkClick r:id="rId10" tooltip="Learning object"/>
              </a:rPr>
              <a:t>learning objects</a:t>
            </a:r>
            <a:r>
              <a:rPr lang="en-US" dirty="0"/>
              <a:t>, </a:t>
            </a:r>
            <a:r>
              <a:rPr lang="en-US" dirty="0">
                <a:hlinkClick r:id="rId11" tooltip="Open textbook"/>
              </a:rPr>
              <a:t>open textbooks</a:t>
            </a:r>
            <a:r>
              <a:rPr lang="en-US" dirty="0"/>
              <a:t>, openly licensed (often streamed) videos, tests, software, and other tools, materials, or techniques used to support access to knowledge. </a:t>
            </a:r>
            <a:r>
              <a:rPr lang="en-US"/>
              <a:t>OER may be freely and openly available static resources, dynamic resources which change over time in the course of having knowledge seekers interacting with and updating them (such as this Wikipedia article), or a course or module with a combination of these resources.</a:t>
            </a:r>
          </a:p>
          <a:p>
            <a:endParaRPr lang="en-US" dirty="0"/>
          </a:p>
        </p:txBody>
      </p:sp>
      <p:sp>
        <p:nvSpPr>
          <p:cNvPr id="4" name="Slide Number Placeholder 3"/>
          <p:cNvSpPr>
            <a:spLocks noGrp="1"/>
          </p:cNvSpPr>
          <p:nvPr>
            <p:ph type="sldNum" sz="quarter" idx="10"/>
          </p:nvPr>
        </p:nvSpPr>
        <p:spPr/>
        <p:txBody>
          <a:bodyPr/>
          <a:lstStyle/>
          <a:p>
            <a:fld id="{B37FCE38-FA9D-491C-AFC4-0DEAED598D03}" type="slidenum">
              <a:rPr lang="en-US" smtClean="0"/>
              <a:t>20</a:t>
            </a:fld>
            <a:endParaRPr lang="en-US"/>
          </a:p>
        </p:txBody>
      </p:sp>
    </p:spTree>
    <p:extLst>
      <p:ext uri="{BB962C8B-B14F-4D97-AF65-F5344CB8AC3E}">
        <p14:creationId xmlns:p14="http://schemas.microsoft.com/office/powerpoint/2010/main" val="164712966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dirty="0" smtClean="0"/>
              <a:t>MOOC – massive open online courses</a:t>
            </a:r>
          </a:p>
          <a:p>
            <a:r>
              <a:rPr lang="en-US" b="0" dirty="0" smtClean="0"/>
              <a:t>OER – open</a:t>
            </a:r>
            <a:r>
              <a:rPr lang="en-US" b="0" baseline="0" dirty="0" smtClean="0"/>
              <a:t> educational resources</a:t>
            </a:r>
          </a:p>
          <a:p>
            <a:r>
              <a:rPr lang="en-US" b="0" baseline="0" dirty="0" smtClean="0"/>
              <a:t>TED talks (Technology, Entertainment &amp; Design) Nonprofit; spread ideas, short powerful talks 18 </a:t>
            </a:r>
            <a:r>
              <a:rPr lang="en-US" b="0" baseline="0" dirty="0" err="1" smtClean="0"/>
              <a:t>mibnutes</a:t>
            </a:r>
            <a:r>
              <a:rPr lang="en-US" b="0" baseline="0" dirty="0" smtClean="0"/>
              <a:t> or less;  1984 founded; </a:t>
            </a:r>
            <a:r>
              <a:rPr lang="en-US" b="0" baseline="0" dirty="0" err="1" smtClean="0"/>
              <a:t>TEDx</a:t>
            </a:r>
            <a:r>
              <a:rPr lang="en-US" b="0" baseline="0" dirty="0" smtClean="0"/>
              <a:t> events help shape ideas in communities and around the world.  Kids can teach themselves, </a:t>
            </a:r>
            <a:r>
              <a:rPr lang="en-US" b="0" baseline="0" dirty="0" err="1" smtClean="0"/>
              <a:t>Sugata</a:t>
            </a:r>
            <a:r>
              <a:rPr lang="en-US" b="0" baseline="0" dirty="0" smtClean="0"/>
              <a:t> </a:t>
            </a:r>
            <a:r>
              <a:rPr lang="en-US" b="0" baseline="0" dirty="0" err="1" smtClean="0"/>
              <a:t>Mitra</a:t>
            </a:r>
            <a:r>
              <a:rPr lang="en-US" b="0" baseline="0" dirty="0" smtClean="0"/>
              <a:t>, Hole in the Wall Computing project</a:t>
            </a:r>
          </a:p>
          <a:p>
            <a:r>
              <a:rPr lang="en-US" b="0" baseline="0" dirty="0" smtClean="0"/>
              <a:t>https://www.ted.com/talks/sugata_mitra_shows_how_kids_teach_themselves?language=en  </a:t>
            </a:r>
          </a:p>
          <a:p>
            <a:endParaRPr lang="en-US" dirty="0" smtClean="0"/>
          </a:p>
          <a:p>
            <a:pPr fontAlgn="base"/>
            <a:r>
              <a:rPr lang="en-US" b="1" cap="all" dirty="0">
                <a:hlinkClick r:id="rId3"/>
              </a:rPr>
              <a:t>BENEFITS FROM TAKING A MOOC</a:t>
            </a:r>
            <a:endParaRPr lang="en-US" dirty="0"/>
          </a:p>
          <a:p>
            <a:pPr fontAlgn="base"/>
            <a:r>
              <a:rPr lang="en-US" dirty="0"/>
              <a:t>The benefits of taking a MOOC go beyond the convenience of being online. Interested students now have an opportunity to join a growing online community where they can openly discuss the topic of the course, discover and share additional resources, as well as interact with their instructor. These discussions are vital to the learning process and may have important implications in the field, depending on the topic of conversation. MOOCs also provide learners with free and open access to a diverse library of courses featuring Ohio State faculty expertise and research. Lastly, MOOCs are developed with the idea that you can fit the course around your schedule. Upon full completion of the course, you can expect to receive a Statement of Accomplishment from Coursera indicating your achievement in completing the assignments and assessments pertaining to that course.</a:t>
            </a:r>
          </a:p>
        </p:txBody>
      </p:sp>
      <p:sp>
        <p:nvSpPr>
          <p:cNvPr id="4" name="Slide Number Placeholder 3"/>
          <p:cNvSpPr>
            <a:spLocks noGrp="1"/>
          </p:cNvSpPr>
          <p:nvPr>
            <p:ph type="sldNum" sz="quarter" idx="10"/>
          </p:nvPr>
        </p:nvSpPr>
        <p:spPr/>
        <p:txBody>
          <a:bodyPr/>
          <a:lstStyle/>
          <a:p>
            <a:fld id="{B37FCE38-FA9D-491C-AFC4-0DEAED598D03}" type="slidenum">
              <a:rPr lang="en-US" smtClean="0"/>
              <a:t>21</a:t>
            </a:fld>
            <a:endParaRPr lang="en-US"/>
          </a:p>
        </p:txBody>
      </p:sp>
    </p:spTree>
    <p:extLst>
      <p:ext uri="{BB962C8B-B14F-4D97-AF65-F5344CB8AC3E}">
        <p14:creationId xmlns:p14="http://schemas.microsoft.com/office/powerpoint/2010/main" val="164712966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dirty="0" smtClean="0"/>
              <a:t>MOOC – massive open online courses</a:t>
            </a:r>
          </a:p>
          <a:p>
            <a:r>
              <a:rPr lang="en-US" b="0" dirty="0" smtClean="0"/>
              <a:t>OER – open</a:t>
            </a:r>
            <a:r>
              <a:rPr lang="en-US" b="0" baseline="0" dirty="0" smtClean="0"/>
              <a:t> educational resources</a:t>
            </a:r>
          </a:p>
          <a:p>
            <a:r>
              <a:rPr lang="en-US" b="0" baseline="0" dirty="0" smtClean="0"/>
              <a:t>TED talks (Technology, Entertainment &amp; Design) Nonprofit; spread ideas, short powerful talks 18 </a:t>
            </a:r>
            <a:r>
              <a:rPr lang="en-US" b="0" baseline="0" dirty="0" err="1" smtClean="0"/>
              <a:t>mibnutes</a:t>
            </a:r>
            <a:r>
              <a:rPr lang="en-US" b="0" baseline="0" dirty="0" smtClean="0"/>
              <a:t> or less;  1984 founded; </a:t>
            </a:r>
            <a:r>
              <a:rPr lang="en-US" b="0" baseline="0" dirty="0" err="1" smtClean="0"/>
              <a:t>TEDx</a:t>
            </a:r>
            <a:r>
              <a:rPr lang="en-US" b="0" baseline="0" dirty="0" smtClean="0"/>
              <a:t> events help shape ideas in communities and around the world.  Kids can teach themselves, </a:t>
            </a:r>
            <a:r>
              <a:rPr lang="en-US" b="0" baseline="0" dirty="0" err="1" smtClean="0"/>
              <a:t>Sugata</a:t>
            </a:r>
            <a:r>
              <a:rPr lang="en-US" b="0" baseline="0" dirty="0" smtClean="0"/>
              <a:t> </a:t>
            </a:r>
            <a:r>
              <a:rPr lang="en-US" b="0" baseline="0" dirty="0" err="1" smtClean="0"/>
              <a:t>Mitra</a:t>
            </a:r>
            <a:r>
              <a:rPr lang="en-US" b="0" baseline="0" dirty="0" smtClean="0"/>
              <a:t>, Hole in the Wall Computing project</a:t>
            </a:r>
          </a:p>
          <a:p>
            <a:r>
              <a:rPr lang="en-US" b="0" baseline="0" dirty="0" smtClean="0"/>
              <a:t>https://www.ted.com/talks/sugata_mitra_shows_how_kids_teach_themselves?language=en  </a:t>
            </a:r>
          </a:p>
          <a:p>
            <a:endParaRPr lang="en-US" dirty="0" smtClean="0"/>
          </a:p>
          <a:p>
            <a:pPr fontAlgn="base"/>
            <a:r>
              <a:rPr lang="en-US" b="1" cap="all" dirty="0">
                <a:hlinkClick r:id="rId3"/>
              </a:rPr>
              <a:t>BENEFITS FROM TAKING A MOOC</a:t>
            </a:r>
            <a:endParaRPr lang="en-US" dirty="0"/>
          </a:p>
          <a:p>
            <a:pPr fontAlgn="base"/>
            <a:r>
              <a:rPr lang="en-US" dirty="0"/>
              <a:t>The benefits of taking a MOOC go beyond the convenience of being online. Interested students now have an opportunity to join a growing online community where they can openly discuss the topic of the course, discover and share additional resources, as well as interact with their instructor. These discussions are vital to the learning process and may have important implications in the field, depending on the topic of conversation. MOOCs also provide learners with free and open access to a diverse library of courses featuring Ohio State faculty expertise and research. Lastly, MOOCs are developed with the idea that you can fit the course around your schedule. </a:t>
            </a:r>
            <a:r>
              <a:rPr lang="en-US"/>
              <a:t>Upon full completion of the course, you can expect to receive a Statement of Accomplishment from Coursera indicating your achievement in completing the assignments and assessments pertaining to that course.</a:t>
            </a:r>
          </a:p>
        </p:txBody>
      </p:sp>
      <p:sp>
        <p:nvSpPr>
          <p:cNvPr id="4" name="Slide Number Placeholder 3"/>
          <p:cNvSpPr>
            <a:spLocks noGrp="1"/>
          </p:cNvSpPr>
          <p:nvPr>
            <p:ph type="sldNum" sz="quarter" idx="10"/>
          </p:nvPr>
        </p:nvSpPr>
        <p:spPr/>
        <p:txBody>
          <a:bodyPr/>
          <a:lstStyle/>
          <a:p>
            <a:fld id="{B37FCE38-FA9D-491C-AFC4-0DEAED598D03}" type="slidenum">
              <a:rPr lang="en-US" smtClean="0"/>
              <a:t>22</a:t>
            </a:fld>
            <a:endParaRPr lang="en-US"/>
          </a:p>
        </p:txBody>
      </p:sp>
    </p:spTree>
    <p:extLst>
      <p:ext uri="{BB962C8B-B14F-4D97-AF65-F5344CB8AC3E}">
        <p14:creationId xmlns:p14="http://schemas.microsoft.com/office/powerpoint/2010/main" val="164712966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dirty="0" smtClean="0"/>
              <a:t>MOOC – massive open online courses</a:t>
            </a:r>
          </a:p>
          <a:p>
            <a:r>
              <a:rPr lang="en-US" b="0" dirty="0" smtClean="0"/>
              <a:t>OER – open</a:t>
            </a:r>
            <a:r>
              <a:rPr lang="en-US" b="0" baseline="0" dirty="0" smtClean="0"/>
              <a:t> educational resources</a:t>
            </a:r>
          </a:p>
          <a:p>
            <a:r>
              <a:rPr lang="en-US" b="0" baseline="0" dirty="0" smtClean="0"/>
              <a:t>TED talks (Technology, Entertainment &amp; Design) Nonprofit; spread ideas, short powerful talks 18 </a:t>
            </a:r>
            <a:r>
              <a:rPr lang="en-US" b="0" baseline="0" dirty="0" err="1" smtClean="0"/>
              <a:t>mibnutes</a:t>
            </a:r>
            <a:r>
              <a:rPr lang="en-US" b="0" baseline="0" dirty="0" smtClean="0"/>
              <a:t> or less;  1984 founded; </a:t>
            </a:r>
            <a:r>
              <a:rPr lang="en-US" b="0" baseline="0" dirty="0" err="1" smtClean="0"/>
              <a:t>TEDx</a:t>
            </a:r>
            <a:r>
              <a:rPr lang="en-US" b="0" baseline="0" dirty="0" smtClean="0"/>
              <a:t> events help shape ideas in communities and around the world.  Kids can teach themselves, </a:t>
            </a:r>
            <a:r>
              <a:rPr lang="en-US" b="0" baseline="0" dirty="0" err="1" smtClean="0"/>
              <a:t>Sugata</a:t>
            </a:r>
            <a:r>
              <a:rPr lang="en-US" b="0" baseline="0" dirty="0" smtClean="0"/>
              <a:t> </a:t>
            </a:r>
            <a:r>
              <a:rPr lang="en-US" b="0" baseline="0" dirty="0" err="1" smtClean="0"/>
              <a:t>Mitra</a:t>
            </a:r>
            <a:r>
              <a:rPr lang="en-US" b="0" baseline="0" dirty="0" smtClean="0"/>
              <a:t>, Hole in the Wall Computing project</a:t>
            </a:r>
          </a:p>
          <a:p>
            <a:r>
              <a:rPr lang="en-US" b="0" baseline="0" dirty="0" smtClean="0"/>
              <a:t>https://www.ted.com/talks/sugata_mitra_shows_how_kids_teach_themselves?language=en  </a:t>
            </a:r>
          </a:p>
          <a:p>
            <a:endParaRPr lang="en-US" dirty="0" smtClean="0"/>
          </a:p>
          <a:p>
            <a:r>
              <a:rPr lang="en-US" dirty="0"/>
              <a:t>Open educational resources often involve issues relating to </a:t>
            </a:r>
            <a:r>
              <a:rPr lang="en-US" dirty="0">
                <a:hlinkClick r:id="rId3" tooltip="Intellectual property"/>
              </a:rPr>
              <a:t>intellectual property</a:t>
            </a:r>
            <a:r>
              <a:rPr lang="en-US" dirty="0"/>
              <a:t> rights. Traditional educational materials, such as textbooks, are protected under </a:t>
            </a:r>
            <a:r>
              <a:rPr lang="en-US" dirty="0" err="1"/>
              <a:t>conventional</a:t>
            </a:r>
            <a:r>
              <a:rPr lang="en-US" dirty="0" err="1">
                <a:hlinkClick r:id="rId4" tooltip="Copyright"/>
              </a:rPr>
              <a:t>copyright</a:t>
            </a:r>
            <a:r>
              <a:rPr lang="en-US" dirty="0"/>
              <a:t> terms. However, alternative and more flexible licensing options have become available as a result of the work of </a:t>
            </a:r>
            <a:r>
              <a:rPr lang="en-US" dirty="0">
                <a:hlinkClick r:id="rId5" tooltip="Creative Commons"/>
              </a:rPr>
              <a:t>Creative Commons</a:t>
            </a:r>
            <a:r>
              <a:rPr lang="en-US" dirty="0"/>
              <a:t>, an organization that provides ready-made licensing agreements that are less restrictive than the "all rights reserved" terms of standard international copyright. These new options have become a "critical infrastructure service for the OER movement."</a:t>
            </a:r>
            <a:r>
              <a:rPr lang="en-US" baseline="30000" dirty="0">
                <a:hlinkClick r:id="rId6"/>
              </a:rPr>
              <a:t>[30]</a:t>
            </a:r>
            <a:r>
              <a:rPr lang="en-US" dirty="0"/>
              <a:t> Another license, typically used by developers of OER software, is the </a:t>
            </a:r>
            <a:r>
              <a:rPr lang="en-US" dirty="0">
                <a:hlinkClick r:id="rId7" tooltip="GNU General Public License"/>
              </a:rPr>
              <a:t>GNU General Public License</a:t>
            </a:r>
            <a:r>
              <a:rPr lang="en-US" dirty="0"/>
              <a:t> from the </a:t>
            </a:r>
            <a:r>
              <a:rPr lang="en-US" dirty="0">
                <a:hlinkClick r:id="rId8" tooltip="Free and open-source software"/>
              </a:rPr>
              <a:t>free and open-source software</a:t>
            </a:r>
            <a:r>
              <a:rPr lang="en-US" dirty="0"/>
              <a:t> (FOSS) community. Open licensing allows uses of the materials that would not be easily permitted under copyright alone.</a:t>
            </a:r>
            <a:r>
              <a:rPr lang="en-US" baseline="30000" dirty="0">
                <a:hlinkClick r:id="rId9"/>
              </a:rPr>
              <a:t>[31]</a:t>
            </a:r>
            <a:endParaRPr lang="en-US" dirty="0"/>
          </a:p>
          <a:p>
            <a:r>
              <a:rPr lang="en-US" dirty="0"/>
              <a:t>Types of open educational resources include: full courses, course materials, modules, </a:t>
            </a:r>
            <a:r>
              <a:rPr lang="en-US" dirty="0">
                <a:hlinkClick r:id="rId10" tooltip="Learning object"/>
              </a:rPr>
              <a:t>learning objects</a:t>
            </a:r>
            <a:r>
              <a:rPr lang="en-US" dirty="0"/>
              <a:t>, </a:t>
            </a:r>
            <a:r>
              <a:rPr lang="en-US" dirty="0">
                <a:hlinkClick r:id="rId11" tooltip="Open textbook"/>
              </a:rPr>
              <a:t>open textbooks</a:t>
            </a:r>
            <a:r>
              <a:rPr lang="en-US" dirty="0"/>
              <a:t>, openly licensed (often streamed) videos, tests, software, and other tools, materials, or techniques used to support access to knowledge. </a:t>
            </a:r>
            <a:r>
              <a:rPr lang="en-US"/>
              <a:t>OER may be freely and openly available static resources, dynamic resources which change over time in the course of having knowledge seekers interacting with and updating them (such as this Wikipedia article), or a course or module with a combination of these resources.</a:t>
            </a:r>
          </a:p>
          <a:p>
            <a:endParaRPr lang="en-US" dirty="0"/>
          </a:p>
        </p:txBody>
      </p:sp>
      <p:sp>
        <p:nvSpPr>
          <p:cNvPr id="4" name="Slide Number Placeholder 3"/>
          <p:cNvSpPr>
            <a:spLocks noGrp="1"/>
          </p:cNvSpPr>
          <p:nvPr>
            <p:ph type="sldNum" sz="quarter" idx="10"/>
          </p:nvPr>
        </p:nvSpPr>
        <p:spPr/>
        <p:txBody>
          <a:bodyPr/>
          <a:lstStyle/>
          <a:p>
            <a:fld id="{B37FCE38-FA9D-491C-AFC4-0DEAED598D03}" type="slidenum">
              <a:rPr lang="en-US" smtClean="0"/>
              <a:t>23</a:t>
            </a:fld>
            <a:endParaRPr lang="en-US"/>
          </a:p>
        </p:txBody>
      </p:sp>
    </p:spTree>
    <p:extLst>
      <p:ext uri="{BB962C8B-B14F-4D97-AF65-F5344CB8AC3E}">
        <p14:creationId xmlns:p14="http://schemas.microsoft.com/office/powerpoint/2010/main" val="164712966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dirty="0" smtClean="0"/>
              <a:t>MOOC – massive open online courses</a:t>
            </a:r>
          </a:p>
          <a:p>
            <a:r>
              <a:rPr lang="en-US" b="0" dirty="0" smtClean="0"/>
              <a:t>OER – open</a:t>
            </a:r>
            <a:r>
              <a:rPr lang="en-US" b="0" baseline="0" dirty="0" smtClean="0"/>
              <a:t> educational resources</a:t>
            </a:r>
          </a:p>
          <a:p>
            <a:r>
              <a:rPr lang="en-US" b="0" baseline="0" dirty="0" smtClean="0"/>
              <a:t>TED talks (Technology, Entertainment &amp; Design) Nonprofit; spread ideas, short powerful talks 18 </a:t>
            </a:r>
            <a:r>
              <a:rPr lang="en-US" b="0" baseline="0" dirty="0" err="1" smtClean="0"/>
              <a:t>mibnutes</a:t>
            </a:r>
            <a:r>
              <a:rPr lang="en-US" b="0" baseline="0" dirty="0" smtClean="0"/>
              <a:t> or less;  1984 founded; </a:t>
            </a:r>
            <a:r>
              <a:rPr lang="en-US" b="0" baseline="0" dirty="0" err="1" smtClean="0"/>
              <a:t>TEDx</a:t>
            </a:r>
            <a:r>
              <a:rPr lang="en-US" b="0" baseline="0" dirty="0" smtClean="0"/>
              <a:t> events help shape ideas in communities and around the world.  Kids can teach themselves, </a:t>
            </a:r>
            <a:r>
              <a:rPr lang="en-US" b="0" baseline="0" dirty="0" err="1" smtClean="0"/>
              <a:t>Sugata</a:t>
            </a:r>
            <a:r>
              <a:rPr lang="en-US" b="0" baseline="0" dirty="0" smtClean="0"/>
              <a:t> </a:t>
            </a:r>
            <a:r>
              <a:rPr lang="en-US" b="0" baseline="0" dirty="0" err="1" smtClean="0"/>
              <a:t>Mitra</a:t>
            </a:r>
            <a:r>
              <a:rPr lang="en-US" b="0" baseline="0" dirty="0" smtClean="0"/>
              <a:t>, Hole in the Wall Computing project</a:t>
            </a:r>
          </a:p>
          <a:p>
            <a:r>
              <a:rPr lang="en-US" b="0" baseline="0" dirty="0" smtClean="0"/>
              <a:t>https://www.ted.com/talks/sugata_mitra_shows_how_kids_teach_themselves?language=en  </a:t>
            </a:r>
          </a:p>
          <a:p>
            <a:endParaRPr lang="en-US" dirty="0" smtClean="0"/>
          </a:p>
          <a:p>
            <a:r>
              <a:rPr lang="en-US" dirty="0"/>
              <a:t>Open educational resources often involve issues relating to </a:t>
            </a:r>
            <a:r>
              <a:rPr lang="en-US" dirty="0">
                <a:hlinkClick r:id="rId3" tooltip="Intellectual property"/>
              </a:rPr>
              <a:t>intellectual property</a:t>
            </a:r>
            <a:r>
              <a:rPr lang="en-US" dirty="0"/>
              <a:t> rights. Traditional educational materials, such as textbooks, are protected under </a:t>
            </a:r>
            <a:r>
              <a:rPr lang="en-US" dirty="0" err="1"/>
              <a:t>conventional</a:t>
            </a:r>
            <a:r>
              <a:rPr lang="en-US" dirty="0" err="1">
                <a:hlinkClick r:id="rId4" tooltip="Copyright"/>
              </a:rPr>
              <a:t>copyright</a:t>
            </a:r>
            <a:r>
              <a:rPr lang="en-US" dirty="0"/>
              <a:t> terms. However, alternative and more flexible licensing options have become available as a result of the work of </a:t>
            </a:r>
            <a:r>
              <a:rPr lang="en-US" dirty="0">
                <a:hlinkClick r:id="rId5" tooltip="Creative Commons"/>
              </a:rPr>
              <a:t>Creative Commons</a:t>
            </a:r>
            <a:r>
              <a:rPr lang="en-US" dirty="0"/>
              <a:t>, an organization that provides ready-made licensing agreements that are less restrictive than the "all rights reserved" terms of standard international copyright. These new options have become a "critical infrastructure service for the OER movement."</a:t>
            </a:r>
            <a:r>
              <a:rPr lang="en-US" baseline="30000" dirty="0">
                <a:hlinkClick r:id="rId6"/>
              </a:rPr>
              <a:t>[30]</a:t>
            </a:r>
            <a:r>
              <a:rPr lang="en-US" dirty="0"/>
              <a:t> Another license, typically used by developers of OER software, is the </a:t>
            </a:r>
            <a:r>
              <a:rPr lang="en-US" dirty="0">
                <a:hlinkClick r:id="rId7" tooltip="GNU General Public License"/>
              </a:rPr>
              <a:t>GNU General Public License</a:t>
            </a:r>
            <a:r>
              <a:rPr lang="en-US" dirty="0"/>
              <a:t> from the </a:t>
            </a:r>
            <a:r>
              <a:rPr lang="en-US" dirty="0">
                <a:hlinkClick r:id="rId8" tooltip="Free and open-source software"/>
              </a:rPr>
              <a:t>free and open-source software</a:t>
            </a:r>
            <a:r>
              <a:rPr lang="en-US" dirty="0"/>
              <a:t> (FOSS) community. Open licensing allows uses of the materials that would not be easily permitted under copyright alone.</a:t>
            </a:r>
            <a:r>
              <a:rPr lang="en-US" baseline="30000" dirty="0">
                <a:hlinkClick r:id="rId9"/>
              </a:rPr>
              <a:t>[31]</a:t>
            </a:r>
            <a:endParaRPr lang="en-US" dirty="0"/>
          </a:p>
          <a:p>
            <a:r>
              <a:rPr lang="en-US" dirty="0"/>
              <a:t>Types of open educational resources include: full courses, course materials, modules, </a:t>
            </a:r>
            <a:r>
              <a:rPr lang="en-US" dirty="0">
                <a:hlinkClick r:id="rId10" tooltip="Learning object"/>
              </a:rPr>
              <a:t>learning objects</a:t>
            </a:r>
            <a:r>
              <a:rPr lang="en-US" dirty="0"/>
              <a:t>, </a:t>
            </a:r>
            <a:r>
              <a:rPr lang="en-US" dirty="0">
                <a:hlinkClick r:id="rId11" tooltip="Open textbook"/>
              </a:rPr>
              <a:t>open textbooks</a:t>
            </a:r>
            <a:r>
              <a:rPr lang="en-US" dirty="0"/>
              <a:t>, openly licensed (often streamed) videos, tests, software, and other tools, materials, or techniques used to support access to knowledge. </a:t>
            </a:r>
            <a:r>
              <a:rPr lang="en-US"/>
              <a:t>OER may be freely and openly available static resources, dynamic resources which change over time in the course of having knowledge seekers interacting with and updating them (such as this Wikipedia article), or a course or module with a combination of these resources.</a:t>
            </a:r>
          </a:p>
          <a:p>
            <a:endParaRPr lang="en-US" dirty="0"/>
          </a:p>
        </p:txBody>
      </p:sp>
      <p:sp>
        <p:nvSpPr>
          <p:cNvPr id="4" name="Slide Number Placeholder 3"/>
          <p:cNvSpPr>
            <a:spLocks noGrp="1"/>
          </p:cNvSpPr>
          <p:nvPr>
            <p:ph type="sldNum" sz="quarter" idx="10"/>
          </p:nvPr>
        </p:nvSpPr>
        <p:spPr/>
        <p:txBody>
          <a:bodyPr/>
          <a:lstStyle/>
          <a:p>
            <a:fld id="{B37FCE38-FA9D-491C-AFC4-0DEAED598D03}" type="slidenum">
              <a:rPr lang="en-US" smtClean="0"/>
              <a:t>24</a:t>
            </a:fld>
            <a:endParaRPr lang="en-US"/>
          </a:p>
        </p:txBody>
      </p:sp>
    </p:spTree>
    <p:extLst>
      <p:ext uri="{BB962C8B-B14F-4D97-AF65-F5344CB8AC3E}">
        <p14:creationId xmlns:p14="http://schemas.microsoft.com/office/powerpoint/2010/main" val="164712966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dirty="0" smtClean="0"/>
              <a:t>MOOC – massive open online courses</a:t>
            </a:r>
          </a:p>
          <a:p>
            <a:r>
              <a:rPr lang="en-US" b="0" dirty="0" smtClean="0"/>
              <a:t>OER – open</a:t>
            </a:r>
            <a:r>
              <a:rPr lang="en-US" b="0" baseline="0" dirty="0" smtClean="0"/>
              <a:t> educational resources</a:t>
            </a:r>
          </a:p>
          <a:p>
            <a:endParaRPr lang="en-US" dirty="0"/>
          </a:p>
        </p:txBody>
      </p:sp>
      <p:sp>
        <p:nvSpPr>
          <p:cNvPr id="4" name="Slide Number Placeholder 3"/>
          <p:cNvSpPr>
            <a:spLocks noGrp="1"/>
          </p:cNvSpPr>
          <p:nvPr>
            <p:ph type="sldNum" sz="quarter" idx="10"/>
          </p:nvPr>
        </p:nvSpPr>
        <p:spPr/>
        <p:txBody>
          <a:bodyPr/>
          <a:lstStyle/>
          <a:p>
            <a:fld id="{B37FCE38-FA9D-491C-AFC4-0DEAED598D03}" type="slidenum">
              <a:rPr lang="en-US" smtClean="0"/>
              <a:t>25</a:t>
            </a:fld>
            <a:endParaRPr lang="en-US"/>
          </a:p>
        </p:txBody>
      </p:sp>
    </p:spTree>
    <p:extLst>
      <p:ext uri="{BB962C8B-B14F-4D97-AF65-F5344CB8AC3E}">
        <p14:creationId xmlns:p14="http://schemas.microsoft.com/office/powerpoint/2010/main" val="164712966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dirty="0" smtClean="0"/>
              <a:t>MOOC – massive open online courses</a:t>
            </a:r>
          </a:p>
          <a:p>
            <a:r>
              <a:rPr lang="en-US" b="0" dirty="0" smtClean="0"/>
              <a:t>OER – open</a:t>
            </a:r>
            <a:r>
              <a:rPr lang="en-US" b="0" baseline="0" dirty="0" smtClean="0"/>
              <a:t> educational resources</a:t>
            </a:r>
          </a:p>
          <a:p>
            <a:r>
              <a:rPr lang="en-US" dirty="0" smtClean="0"/>
              <a:t>Ted –Technology,</a:t>
            </a:r>
            <a:r>
              <a:rPr lang="en-US" baseline="0" dirty="0" smtClean="0"/>
              <a:t> entertainment, design</a:t>
            </a:r>
          </a:p>
          <a:p>
            <a:endParaRPr lang="en-US" dirty="0"/>
          </a:p>
        </p:txBody>
      </p:sp>
      <p:sp>
        <p:nvSpPr>
          <p:cNvPr id="4" name="Slide Number Placeholder 3"/>
          <p:cNvSpPr>
            <a:spLocks noGrp="1"/>
          </p:cNvSpPr>
          <p:nvPr>
            <p:ph type="sldNum" sz="quarter" idx="10"/>
          </p:nvPr>
        </p:nvSpPr>
        <p:spPr/>
        <p:txBody>
          <a:bodyPr/>
          <a:lstStyle/>
          <a:p>
            <a:fld id="{B37FCE38-FA9D-491C-AFC4-0DEAED598D03}" type="slidenum">
              <a:rPr lang="en-US" smtClean="0"/>
              <a:t>26</a:t>
            </a:fld>
            <a:endParaRPr lang="en-US"/>
          </a:p>
        </p:txBody>
      </p:sp>
    </p:spTree>
    <p:extLst>
      <p:ext uri="{BB962C8B-B14F-4D97-AF65-F5344CB8AC3E}">
        <p14:creationId xmlns:p14="http://schemas.microsoft.com/office/powerpoint/2010/main" val="164712966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dirty="0" smtClean="0"/>
              <a:t>MOOC – massive open online courses</a:t>
            </a:r>
          </a:p>
          <a:p>
            <a:r>
              <a:rPr lang="en-US" b="0" dirty="0" smtClean="0"/>
              <a:t>OER – open</a:t>
            </a:r>
            <a:r>
              <a:rPr lang="en-US" b="0" baseline="0" dirty="0" smtClean="0"/>
              <a:t> educational resources</a:t>
            </a:r>
          </a:p>
          <a:p>
            <a:endParaRPr lang="en-US" dirty="0"/>
          </a:p>
        </p:txBody>
      </p:sp>
      <p:sp>
        <p:nvSpPr>
          <p:cNvPr id="4" name="Slide Number Placeholder 3"/>
          <p:cNvSpPr>
            <a:spLocks noGrp="1"/>
          </p:cNvSpPr>
          <p:nvPr>
            <p:ph type="sldNum" sz="quarter" idx="10"/>
          </p:nvPr>
        </p:nvSpPr>
        <p:spPr/>
        <p:txBody>
          <a:bodyPr/>
          <a:lstStyle/>
          <a:p>
            <a:fld id="{B37FCE38-FA9D-491C-AFC4-0DEAED598D03}" type="slidenum">
              <a:rPr lang="en-US" smtClean="0"/>
              <a:t>27</a:t>
            </a:fld>
            <a:endParaRPr lang="en-US"/>
          </a:p>
        </p:txBody>
      </p:sp>
    </p:spTree>
    <p:extLst>
      <p:ext uri="{BB962C8B-B14F-4D97-AF65-F5344CB8AC3E}">
        <p14:creationId xmlns:p14="http://schemas.microsoft.com/office/powerpoint/2010/main" val="164712966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37FCE38-FA9D-491C-AFC4-0DEAED598D03}" type="slidenum">
              <a:rPr lang="en-US" smtClean="0"/>
              <a:t>28</a:t>
            </a:fld>
            <a:endParaRPr lang="en-US"/>
          </a:p>
        </p:txBody>
      </p:sp>
    </p:spTree>
    <p:extLst>
      <p:ext uri="{BB962C8B-B14F-4D97-AF65-F5344CB8AC3E}">
        <p14:creationId xmlns:p14="http://schemas.microsoft.com/office/powerpoint/2010/main" val="19216578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37FCE38-FA9D-491C-AFC4-0DEAED598D03}" type="slidenum">
              <a:rPr lang="en-US" smtClean="0"/>
              <a:t>29</a:t>
            </a:fld>
            <a:endParaRPr lang="en-US"/>
          </a:p>
        </p:txBody>
      </p:sp>
    </p:spTree>
    <p:extLst>
      <p:ext uri="{BB962C8B-B14F-4D97-AF65-F5344CB8AC3E}">
        <p14:creationId xmlns:p14="http://schemas.microsoft.com/office/powerpoint/2010/main" val="56676607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37FCE38-FA9D-491C-AFC4-0DEAED598D03}" type="slidenum">
              <a:rPr lang="en-US" smtClean="0"/>
              <a:t>3</a:t>
            </a:fld>
            <a:endParaRPr lang="en-US"/>
          </a:p>
        </p:txBody>
      </p:sp>
    </p:spTree>
    <p:extLst>
      <p:ext uri="{BB962C8B-B14F-4D97-AF65-F5344CB8AC3E}">
        <p14:creationId xmlns:p14="http://schemas.microsoft.com/office/powerpoint/2010/main" val="108487462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37FCE38-FA9D-491C-AFC4-0DEAED598D03}" type="slidenum">
              <a:rPr lang="en-US" smtClean="0"/>
              <a:t>30</a:t>
            </a:fld>
            <a:endParaRPr lang="en-US"/>
          </a:p>
        </p:txBody>
      </p:sp>
    </p:spTree>
    <p:extLst>
      <p:ext uri="{BB962C8B-B14F-4D97-AF65-F5344CB8AC3E}">
        <p14:creationId xmlns:p14="http://schemas.microsoft.com/office/powerpoint/2010/main" val="126308161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37FCE38-FA9D-491C-AFC4-0DEAED598D03}" type="slidenum">
              <a:rPr lang="en-US" smtClean="0"/>
              <a:t>31</a:t>
            </a:fld>
            <a:endParaRPr lang="en-US"/>
          </a:p>
        </p:txBody>
      </p:sp>
    </p:spTree>
    <p:extLst>
      <p:ext uri="{BB962C8B-B14F-4D97-AF65-F5344CB8AC3E}">
        <p14:creationId xmlns:p14="http://schemas.microsoft.com/office/powerpoint/2010/main" val="45969613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37FCE38-FA9D-491C-AFC4-0DEAED598D03}" type="slidenum">
              <a:rPr lang="en-US" smtClean="0"/>
              <a:t>32</a:t>
            </a:fld>
            <a:endParaRPr lang="en-US"/>
          </a:p>
        </p:txBody>
      </p:sp>
    </p:spTree>
    <p:extLst>
      <p:ext uri="{BB962C8B-B14F-4D97-AF65-F5344CB8AC3E}">
        <p14:creationId xmlns:p14="http://schemas.microsoft.com/office/powerpoint/2010/main" val="3068085529"/>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37FCE38-FA9D-491C-AFC4-0DEAED598D03}" type="slidenum">
              <a:rPr lang="en-US" smtClean="0"/>
              <a:t>33</a:t>
            </a:fld>
            <a:endParaRPr lang="en-US"/>
          </a:p>
        </p:txBody>
      </p:sp>
    </p:spTree>
    <p:extLst>
      <p:ext uri="{BB962C8B-B14F-4D97-AF65-F5344CB8AC3E}">
        <p14:creationId xmlns:p14="http://schemas.microsoft.com/office/powerpoint/2010/main" val="890637028"/>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37FCE38-FA9D-491C-AFC4-0DEAED598D03}" type="slidenum">
              <a:rPr lang="en-US" smtClean="0"/>
              <a:t>34</a:t>
            </a:fld>
            <a:endParaRPr lang="en-US"/>
          </a:p>
        </p:txBody>
      </p:sp>
    </p:spTree>
    <p:extLst>
      <p:ext uri="{BB962C8B-B14F-4D97-AF65-F5344CB8AC3E}">
        <p14:creationId xmlns:p14="http://schemas.microsoft.com/office/powerpoint/2010/main" val="4151263726"/>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37FCE38-FA9D-491C-AFC4-0DEAED598D03}" type="slidenum">
              <a:rPr lang="en-US" smtClean="0"/>
              <a:t>35</a:t>
            </a:fld>
            <a:endParaRPr lang="en-US"/>
          </a:p>
        </p:txBody>
      </p:sp>
    </p:spTree>
    <p:extLst>
      <p:ext uri="{BB962C8B-B14F-4D97-AF65-F5344CB8AC3E}">
        <p14:creationId xmlns:p14="http://schemas.microsoft.com/office/powerpoint/2010/main" val="3799151942"/>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37FCE38-FA9D-491C-AFC4-0DEAED598D03}" type="slidenum">
              <a:rPr lang="en-US" smtClean="0"/>
              <a:t>36</a:t>
            </a:fld>
            <a:endParaRPr lang="en-US"/>
          </a:p>
        </p:txBody>
      </p:sp>
    </p:spTree>
    <p:extLst>
      <p:ext uri="{BB962C8B-B14F-4D97-AF65-F5344CB8AC3E}">
        <p14:creationId xmlns:p14="http://schemas.microsoft.com/office/powerpoint/2010/main" val="2886435637"/>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37FCE38-FA9D-491C-AFC4-0DEAED598D03}" type="slidenum">
              <a:rPr lang="en-US" smtClean="0"/>
              <a:t>37</a:t>
            </a:fld>
            <a:endParaRPr lang="en-US"/>
          </a:p>
        </p:txBody>
      </p:sp>
    </p:spTree>
    <p:extLst>
      <p:ext uri="{BB962C8B-B14F-4D97-AF65-F5344CB8AC3E}">
        <p14:creationId xmlns:p14="http://schemas.microsoft.com/office/powerpoint/2010/main" val="3660876079"/>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37FCE38-FA9D-491C-AFC4-0DEAED598D03}" type="slidenum">
              <a:rPr lang="en-US" smtClean="0"/>
              <a:t>38</a:t>
            </a:fld>
            <a:endParaRPr lang="en-US"/>
          </a:p>
        </p:txBody>
      </p:sp>
    </p:spTree>
    <p:extLst>
      <p:ext uri="{BB962C8B-B14F-4D97-AF65-F5344CB8AC3E}">
        <p14:creationId xmlns:p14="http://schemas.microsoft.com/office/powerpoint/2010/main" val="455162068"/>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37FCE38-FA9D-491C-AFC4-0DEAED598D03}" type="slidenum">
              <a:rPr lang="en-US" smtClean="0"/>
              <a:t>39</a:t>
            </a:fld>
            <a:endParaRPr lang="en-US"/>
          </a:p>
        </p:txBody>
      </p:sp>
    </p:spTree>
    <p:extLst>
      <p:ext uri="{BB962C8B-B14F-4D97-AF65-F5344CB8AC3E}">
        <p14:creationId xmlns:p14="http://schemas.microsoft.com/office/powerpoint/2010/main" val="278865220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smtClean="0"/>
          </a:p>
          <a:p>
            <a:endParaRPr lang="en-US" baseline="0" dirty="0" smtClean="0"/>
          </a:p>
        </p:txBody>
      </p:sp>
      <p:sp>
        <p:nvSpPr>
          <p:cNvPr id="4" name="Slide Number Placeholder 3"/>
          <p:cNvSpPr>
            <a:spLocks noGrp="1"/>
          </p:cNvSpPr>
          <p:nvPr>
            <p:ph type="sldNum" sz="quarter" idx="10"/>
          </p:nvPr>
        </p:nvSpPr>
        <p:spPr/>
        <p:txBody>
          <a:bodyPr/>
          <a:lstStyle/>
          <a:p>
            <a:fld id="{B37FCE38-FA9D-491C-AFC4-0DEAED598D03}" type="slidenum">
              <a:rPr lang="en-US" smtClean="0"/>
              <a:t>4</a:t>
            </a:fld>
            <a:endParaRPr lang="en-US"/>
          </a:p>
        </p:txBody>
      </p:sp>
    </p:spTree>
    <p:extLst>
      <p:ext uri="{BB962C8B-B14F-4D97-AF65-F5344CB8AC3E}">
        <p14:creationId xmlns:p14="http://schemas.microsoft.com/office/powerpoint/2010/main" val="1084874626"/>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37FCE38-FA9D-491C-AFC4-0DEAED598D03}" type="slidenum">
              <a:rPr lang="en-US" smtClean="0"/>
              <a:t>40</a:t>
            </a:fld>
            <a:endParaRPr lang="en-US"/>
          </a:p>
        </p:txBody>
      </p:sp>
    </p:spTree>
    <p:extLst>
      <p:ext uri="{BB962C8B-B14F-4D97-AF65-F5344CB8AC3E}">
        <p14:creationId xmlns:p14="http://schemas.microsoft.com/office/powerpoint/2010/main" val="2629304823"/>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37FCE38-FA9D-491C-AFC4-0DEAED598D03}" type="slidenum">
              <a:rPr lang="en-US" smtClean="0"/>
              <a:t>41</a:t>
            </a:fld>
            <a:endParaRPr lang="en-US"/>
          </a:p>
        </p:txBody>
      </p:sp>
    </p:spTree>
    <p:extLst>
      <p:ext uri="{BB962C8B-B14F-4D97-AF65-F5344CB8AC3E}">
        <p14:creationId xmlns:p14="http://schemas.microsoft.com/office/powerpoint/2010/main" val="992482811"/>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37FCE38-FA9D-491C-AFC4-0DEAED598D03}" type="slidenum">
              <a:rPr lang="en-US" smtClean="0"/>
              <a:t>42</a:t>
            </a:fld>
            <a:endParaRPr lang="en-US"/>
          </a:p>
        </p:txBody>
      </p:sp>
    </p:spTree>
    <p:extLst>
      <p:ext uri="{BB962C8B-B14F-4D97-AF65-F5344CB8AC3E}">
        <p14:creationId xmlns:p14="http://schemas.microsoft.com/office/powerpoint/2010/main" val="1112355316"/>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37FCE38-FA9D-491C-AFC4-0DEAED598D03}" type="slidenum">
              <a:rPr lang="en-US" smtClean="0"/>
              <a:t>43</a:t>
            </a:fld>
            <a:endParaRPr lang="en-US"/>
          </a:p>
        </p:txBody>
      </p:sp>
    </p:spTree>
    <p:extLst>
      <p:ext uri="{BB962C8B-B14F-4D97-AF65-F5344CB8AC3E}">
        <p14:creationId xmlns:p14="http://schemas.microsoft.com/office/powerpoint/2010/main" val="674330170"/>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37FCE38-FA9D-491C-AFC4-0DEAED598D03}" type="slidenum">
              <a:rPr lang="en-US" smtClean="0"/>
              <a:t>44</a:t>
            </a:fld>
            <a:endParaRPr lang="en-US"/>
          </a:p>
        </p:txBody>
      </p:sp>
    </p:spTree>
    <p:extLst>
      <p:ext uri="{BB962C8B-B14F-4D97-AF65-F5344CB8AC3E}">
        <p14:creationId xmlns:p14="http://schemas.microsoft.com/office/powerpoint/2010/main" val="670996195"/>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37FCE38-FA9D-491C-AFC4-0DEAED598D03}" type="slidenum">
              <a:rPr lang="en-US" smtClean="0"/>
              <a:t>45</a:t>
            </a:fld>
            <a:endParaRPr lang="en-US"/>
          </a:p>
        </p:txBody>
      </p:sp>
    </p:spTree>
    <p:extLst>
      <p:ext uri="{BB962C8B-B14F-4D97-AF65-F5344CB8AC3E}">
        <p14:creationId xmlns:p14="http://schemas.microsoft.com/office/powerpoint/2010/main" val="184128875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smtClean="0"/>
          </a:p>
          <a:p>
            <a:endParaRPr lang="en-US" baseline="0" dirty="0" smtClean="0"/>
          </a:p>
        </p:txBody>
      </p:sp>
      <p:sp>
        <p:nvSpPr>
          <p:cNvPr id="4" name="Slide Number Placeholder 3"/>
          <p:cNvSpPr>
            <a:spLocks noGrp="1"/>
          </p:cNvSpPr>
          <p:nvPr>
            <p:ph type="sldNum" sz="quarter" idx="10"/>
          </p:nvPr>
        </p:nvSpPr>
        <p:spPr/>
        <p:txBody>
          <a:bodyPr/>
          <a:lstStyle/>
          <a:p>
            <a:fld id="{B37FCE38-FA9D-491C-AFC4-0DEAED598D03}" type="slidenum">
              <a:rPr lang="en-US" smtClean="0"/>
              <a:t>5</a:t>
            </a:fld>
            <a:endParaRPr lang="en-US"/>
          </a:p>
        </p:txBody>
      </p:sp>
    </p:spTree>
    <p:extLst>
      <p:ext uri="{BB962C8B-B14F-4D97-AF65-F5344CB8AC3E}">
        <p14:creationId xmlns:p14="http://schemas.microsoft.com/office/powerpoint/2010/main" val="183791886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smtClean="0"/>
          </a:p>
        </p:txBody>
      </p:sp>
      <p:sp>
        <p:nvSpPr>
          <p:cNvPr id="4" name="Slide Number Placeholder 3"/>
          <p:cNvSpPr>
            <a:spLocks noGrp="1"/>
          </p:cNvSpPr>
          <p:nvPr>
            <p:ph type="sldNum" sz="quarter" idx="10"/>
          </p:nvPr>
        </p:nvSpPr>
        <p:spPr/>
        <p:txBody>
          <a:bodyPr/>
          <a:lstStyle/>
          <a:p>
            <a:fld id="{B37FCE38-FA9D-491C-AFC4-0DEAED598D03}" type="slidenum">
              <a:rPr lang="en-US" smtClean="0"/>
              <a:t>6</a:t>
            </a:fld>
            <a:endParaRPr lang="en-US"/>
          </a:p>
        </p:txBody>
      </p:sp>
    </p:spTree>
    <p:extLst>
      <p:ext uri="{BB962C8B-B14F-4D97-AF65-F5344CB8AC3E}">
        <p14:creationId xmlns:p14="http://schemas.microsoft.com/office/powerpoint/2010/main" val="108487462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Squandering talent; </a:t>
            </a:r>
            <a:endParaRPr lang="en-US" dirty="0"/>
          </a:p>
        </p:txBody>
      </p:sp>
      <p:sp>
        <p:nvSpPr>
          <p:cNvPr id="4" name="Slide Number Placeholder 3"/>
          <p:cNvSpPr>
            <a:spLocks noGrp="1"/>
          </p:cNvSpPr>
          <p:nvPr>
            <p:ph type="sldNum" sz="quarter" idx="10"/>
          </p:nvPr>
        </p:nvSpPr>
        <p:spPr/>
        <p:txBody>
          <a:bodyPr/>
          <a:lstStyle/>
          <a:p>
            <a:fld id="{B37FCE38-FA9D-491C-AFC4-0DEAED598D03}" type="slidenum">
              <a:rPr lang="en-US" smtClean="0"/>
              <a:t>7</a:t>
            </a:fld>
            <a:endParaRPr lang="en-US"/>
          </a:p>
        </p:txBody>
      </p:sp>
    </p:spTree>
    <p:extLst>
      <p:ext uri="{BB962C8B-B14F-4D97-AF65-F5344CB8AC3E}">
        <p14:creationId xmlns:p14="http://schemas.microsoft.com/office/powerpoint/2010/main" val="421183024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Turn STEM majors into legislators who control STEM budgets.  Not a good plan. </a:t>
            </a:r>
            <a:endParaRPr lang="en-US" dirty="0"/>
          </a:p>
        </p:txBody>
      </p:sp>
      <p:sp>
        <p:nvSpPr>
          <p:cNvPr id="4" name="Slide Number Placeholder 3"/>
          <p:cNvSpPr>
            <a:spLocks noGrp="1"/>
          </p:cNvSpPr>
          <p:nvPr>
            <p:ph type="sldNum" sz="quarter" idx="10"/>
          </p:nvPr>
        </p:nvSpPr>
        <p:spPr/>
        <p:txBody>
          <a:bodyPr/>
          <a:lstStyle/>
          <a:p>
            <a:fld id="{B37FCE38-FA9D-491C-AFC4-0DEAED598D03}" type="slidenum">
              <a:rPr lang="en-US" smtClean="0"/>
              <a:t>8</a:t>
            </a:fld>
            <a:endParaRPr lang="en-US"/>
          </a:p>
        </p:txBody>
      </p:sp>
    </p:spTree>
    <p:extLst>
      <p:ext uri="{BB962C8B-B14F-4D97-AF65-F5344CB8AC3E}">
        <p14:creationId xmlns:p14="http://schemas.microsoft.com/office/powerpoint/2010/main" val="20202015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37FCE38-FA9D-491C-AFC4-0DEAED598D03}" type="slidenum">
              <a:rPr lang="en-US" smtClean="0"/>
              <a:t>9</a:t>
            </a:fld>
            <a:endParaRPr lang="en-US"/>
          </a:p>
        </p:txBody>
      </p:sp>
    </p:spTree>
    <p:extLst>
      <p:ext uri="{BB962C8B-B14F-4D97-AF65-F5344CB8AC3E}">
        <p14:creationId xmlns:p14="http://schemas.microsoft.com/office/powerpoint/2010/main" val="20202015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1.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1.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8.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573718672"/>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D417BDF5-598F-447B-95F6-7418AD0EFDAC}" type="datetimeFigureOut">
              <a:rPr lang="en-US" smtClean="0"/>
              <a:t>2/4/2018</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p:txBody>
          <a:bodyPr/>
          <a:lstStyle/>
          <a:p>
            <a:fld id="{6AEE7C31-34CA-4981-9A35-E16473B88556}" type="slidenum">
              <a:rPr lang="en-US" smtClean="0"/>
              <a:t>‹#›</a:t>
            </a:fld>
            <a:endParaRPr lang="en-US"/>
          </a:p>
        </p:txBody>
      </p:sp>
    </p:spTree>
    <p:extLst>
      <p:ext uri="{BB962C8B-B14F-4D97-AF65-F5344CB8AC3E}">
        <p14:creationId xmlns:p14="http://schemas.microsoft.com/office/powerpoint/2010/main" val="407402681"/>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9441DC6-2E34-45A8-BA05-5DD82E890099}" type="datetimeFigureOut">
              <a:rPr lang="en-US" smtClean="0"/>
              <a:t>2/4/2018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F59CF73-D609-4406-A297-F328FE1F7DAC}" type="slidenum">
              <a:rPr lang="en-US" smtClean="0"/>
              <a:t>‹#›</a:t>
            </a:fld>
            <a:endParaRPr lang="en-US"/>
          </a:p>
        </p:txBody>
      </p:sp>
    </p:spTree>
    <p:extLst>
      <p:ext uri="{BB962C8B-B14F-4D97-AF65-F5344CB8AC3E}">
        <p14:creationId xmlns:p14="http://schemas.microsoft.com/office/powerpoint/2010/main" val="345368113"/>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D417BDF5-598F-447B-95F6-7418AD0EFDAC}" type="datetimeFigureOut">
              <a:rPr lang="en-US" smtClean="0"/>
              <a:t>2/4/2018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AEE7C31-34CA-4981-9A35-E16473B88556}" type="slidenum">
              <a:rPr lang="en-US" smtClean="0"/>
              <a:t>‹#›</a:t>
            </a:fld>
            <a:endParaRPr lang="en-US"/>
          </a:p>
        </p:txBody>
      </p:sp>
    </p:spTree>
    <p:extLst>
      <p:ext uri="{BB962C8B-B14F-4D97-AF65-F5344CB8AC3E}">
        <p14:creationId xmlns:p14="http://schemas.microsoft.com/office/powerpoint/2010/main" val="3414399748"/>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417BDF5-598F-447B-95F6-7418AD0EFDAC}" type="datetimeFigureOut">
              <a:rPr lang="en-US" smtClean="0"/>
              <a:t>2/4/2018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AEE7C31-34CA-4981-9A35-E16473B88556}" type="slidenum">
              <a:rPr lang="en-US" smtClean="0"/>
              <a:t>‹#›</a:t>
            </a:fld>
            <a:endParaRPr lang="en-US"/>
          </a:p>
        </p:txBody>
      </p:sp>
    </p:spTree>
    <p:extLst>
      <p:ext uri="{BB962C8B-B14F-4D97-AF65-F5344CB8AC3E}">
        <p14:creationId xmlns:p14="http://schemas.microsoft.com/office/powerpoint/2010/main" val="3211228623"/>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417BDF5-598F-447B-95F6-7418AD0EFDAC}" type="datetimeFigureOut">
              <a:rPr lang="en-US" smtClean="0"/>
              <a:t>2/4/2018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AEE7C31-34CA-4981-9A35-E16473B88556}" type="slidenum">
              <a:rPr lang="en-US" smtClean="0"/>
              <a:t>‹#›</a:t>
            </a:fld>
            <a:endParaRPr lang="en-US"/>
          </a:p>
        </p:txBody>
      </p:sp>
    </p:spTree>
    <p:extLst>
      <p:ext uri="{BB962C8B-B14F-4D97-AF65-F5344CB8AC3E}">
        <p14:creationId xmlns:p14="http://schemas.microsoft.com/office/powerpoint/2010/main" val="407402681"/>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D417BDF5-598F-447B-95F6-7418AD0EFDAC}" type="datetimeFigureOut">
              <a:rPr lang="en-US" smtClean="0"/>
              <a:t>2/4/2018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AEE7C31-34CA-4981-9A35-E16473B88556}" type="slidenum">
              <a:rPr lang="en-US" smtClean="0"/>
              <a:t>‹#›</a:t>
            </a:fld>
            <a:endParaRPr lang="en-US"/>
          </a:p>
        </p:txBody>
      </p:sp>
    </p:spTree>
    <p:extLst>
      <p:ext uri="{BB962C8B-B14F-4D97-AF65-F5344CB8AC3E}">
        <p14:creationId xmlns:p14="http://schemas.microsoft.com/office/powerpoint/2010/main" val="1166818216"/>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D417BDF5-598F-447B-95F6-7418AD0EFDAC}" type="datetimeFigureOut">
              <a:rPr lang="en-US" smtClean="0"/>
              <a:t>2/4/2018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AEE7C31-34CA-4981-9A35-E16473B88556}" type="slidenum">
              <a:rPr lang="en-US" smtClean="0"/>
              <a:t>‹#›</a:t>
            </a:fld>
            <a:endParaRPr lang="en-US"/>
          </a:p>
        </p:txBody>
      </p:sp>
    </p:spTree>
    <p:extLst>
      <p:ext uri="{BB962C8B-B14F-4D97-AF65-F5344CB8AC3E}">
        <p14:creationId xmlns:p14="http://schemas.microsoft.com/office/powerpoint/2010/main" val="525392793"/>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D417BDF5-598F-447B-95F6-7418AD0EFDAC}" type="datetimeFigureOut">
              <a:rPr lang="en-US" smtClean="0"/>
              <a:t>2/4/2018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AEE7C31-34CA-4981-9A35-E16473B88556}" type="slidenum">
              <a:rPr lang="en-US" smtClean="0"/>
              <a:t>‹#›</a:t>
            </a:fld>
            <a:endParaRPr lang="en-US"/>
          </a:p>
        </p:txBody>
      </p:sp>
    </p:spTree>
    <p:extLst>
      <p:ext uri="{BB962C8B-B14F-4D97-AF65-F5344CB8AC3E}">
        <p14:creationId xmlns:p14="http://schemas.microsoft.com/office/powerpoint/2010/main" val="1328803394"/>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417BDF5-598F-447B-95F6-7418AD0EFDAC}" type="datetimeFigureOut">
              <a:rPr lang="en-US" smtClean="0"/>
              <a:t>2/4/2018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AEE7C31-34CA-4981-9A35-E16473B88556}" type="slidenum">
              <a:rPr lang="en-US" smtClean="0"/>
              <a:t>‹#›</a:t>
            </a:fld>
            <a:endParaRPr lang="en-US"/>
          </a:p>
        </p:txBody>
      </p:sp>
    </p:spTree>
    <p:extLst>
      <p:ext uri="{BB962C8B-B14F-4D97-AF65-F5344CB8AC3E}">
        <p14:creationId xmlns:p14="http://schemas.microsoft.com/office/powerpoint/2010/main" val="3622831588"/>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417BDF5-598F-447B-95F6-7418AD0EFDAC}" type="datetimeFigureOut">
              <a:rPr lang="en-US" smtClean="0"/>
              <a:t>2/4/2018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AEE7C31-34CA-4981-9A35-E16473B88556}" type="slidenum">
              <a:rPr lang="en-US" smtClean="0"/>
              <a:t>‹#›</a:t>
            </a:fld>
            <a:endParaRPr lang="en-US"/>
          </a:p>
        </p:txBody>
      </p:sp>
    </p:spTree>
    <p:extLst>
      <p:ext uri="{BB962C8B-B14F-4D97-AF65-F5344CB8AC3E}">
        <p14:creationId xmlns:p14="http://schemas.microsoft.com/office/powerpoint/2010/main" val="1697152923"/>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417BDF5-598F-447B-95F6-7418AD0EFDAC}" type="datetimeFigureOut">
              <a:rPr lang="en-US" smtClean="0"/>
              <a:t>2/4/2018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AEE7C31-34CA-4981-9A35-E16473B88556}" type="slidenum">
              <a:rPr lang="en-US" smtClean="0"/>
              <a:t>‹#›</a:t>
            </a:fld>
            <a:endParaRPr lang="en-US"/>
          </a:p>
        </p:txBody>
      </p:sp>
    </p:spTree>
    <p:extLst>
      <p:ext uri="{BB962C8B-B14F-4D97-AF65-F5344CB8AC3E}">
        <p14:creationId xmlns:p14="http://schemas.microsoft.com/office/powerpoint/2010/main" val="82128857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D417BDF5-598F-447B-95F6-7418AD0EFDAC}" type="datetimeFigureOut">
              <a:rPr lang="en-US" smtClean="0"/>
              <a:t>2/4/2018</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p:txBody>
          <a:bodyPr/>
          <a:lstStyle/>
          <a:p>
            <a:fld id="{6AEE7C31-34CA-4981-9A35-E16473B88556}" type="slidenum">
              <a:rPr lang="en-US" smtClean="0"/>
              <a:t>‹#›</a:t>
            </a:fld>
            <a:endParaRPr lang="en-US"/>
          </a:p>
        </p:txBody>
      </p:sp>
    </p:spTree>
    <p:extLst>
      <p:ext uri="{BB962C8B-B14F-4D97-AF65-F5344CB8AC3E}">
        <p14:creationId xmlns:p14="http://schemas.microsoft.com/office/powerpoint/2010/main" val="1166818216"/>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417BDF5-598F-447B-95F6-7418AD0EFDAC}" type="datetimeFigureOut">
              <a:rPr lang="en-US" smtClean="0"/>
              <a:t>2/4/2018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AEE7C31-34CA-4981-9A35-E16473B88556}" type="slidenum">
              <a:rPr lang="en-US" smtClean="0"/>
              <a:t>‹#›</a:t>
            </a:fld>
            <a:endParaRPr lang="en-US"/>
          </a:p>
        </p:txBody>
      </p:sp>
    </p:spTree>
    <p:extLst>
      <p:ext uri="{BB962C8B-B14F-4D97-AF65-F5344CB8AC3E}">
        <p14:creationId xmlns:p14="http://schemas.microsoft.com/office/powerpoint/2010/main" val="3154926627"/>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417BDF5-598F-447B-95F6-7418AD0EFDAC}" type="datetimeFigureOut">
              <a:rPr lang="en-US" smtClean="0"/>
              <a:t>2/4/2018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AEE7C31-34CA-4981-9A35-E16473B88556}" type="slidenum">
              <a:rPr lang="en-US" smtClean="0"/>
              <a:t>‹#›</a:t>
            </a:fld>
            <a:endParaRPr lang="en-US"/>
          </a:p>
        </p:txBody>
      </p:sp>
    </p:spTree>
    <p:extLst>
      <p:ext uri="{BB962C8B-B14F-4D97-AF65-F5344CB8AC3E}">
        <p14:creationId xmlns:p14="http://schemas.microsoft.com/office/powerpoint/2010/main" val="1315065818"/>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pic>
        <p:nvPicPr>
          <p:cNvPr id="4103" name="Picture 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3401" y="6075894"/>
            <a:ext cx="2209800" cy="4011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21561721"/>
      </p:ext>
    </p:extLst>
  </p:cSld>
  <p:clrMapOvr>
    <a:masterClrMapping/>
  </p:clrMapOvr>
  <p:timing>
    <p:tnLst>
      <p:par>
        <p:cTn id="1" dur="indefinite" restart="never" nodeType="tmRoot"/>
      </p:par>
    </p:tnLst>
  </p:timing>
</p:sldLayout>
</file>

<file path=ppt/slideLayouts/slideLayout113.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3040595919"/>
      </p:ext>
    </p:extLst>
  </p:cSld>
  <p:clrMapOvr>
    <a:masterClrMapping/>
  </p:clrMapOvr>
  <p:timing>
    <p:tnLst>
      <p:par>
        <p:cTn id="1" dur="indefinite" restart="never" nodeType="tmRoot"/>
      </p:par>
    </p:tnLst>
  </p:timing>
</p:sldLayout>
</file>

<file path=ppt/slideLayouts/slideLayout11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p>
            <a:fld id="{F90AC974-4CDD-49E4-84C8-C3883CD8348B}" type="datetimeFigureOut">
              <a:rPr lang="en-US" smtClean="0"/>
              <a:t>2/4/2018</a:t>
            </a:fld>
            <a:endParaRPr lang="en-US"/>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p>
            <a:endParaRPr lang="en-US"/>
          </a:p>
        </p:txBody>
      </p:sp>
      <p:sp>
        <p:nvSpPr>
          <p:cNvPr id="4" name="Slide Number Placeholder 3"/>
          <p:cNvSpPr>
            <a:spLocks noGrp="1"/>
          </p:cNvSpPr>
          <p:nvPr>
            <p:ph type="sldNum" sz="quarter" idx="12"/>
          </p:nvPr>
        </p:nvSpPr>
        <p:spPr>
          <a:xfrm>
            <a:off x="6553200" y="6356350"/>
            <a:ext cx="2133600" cy="365125"/>
          </a:xfrm>
          <a:prstGeom prst="rect">
            <a:avLst/>
          </a:prstGeom>
        </p:spPr>
        <p:txBody>
          <a:bodyPr/>
          <a:lstStyle/>
          <a:p>
            <a:fld id="{9697843A-C555-479B-AB81-61F08B09F1F0}" type="slidenum">
              <a:rPr lang="en-US" smtClean="0"/>
              <a:t>‹#›</a:t>
            </a:fld>
            <a:endParaRPr lang="en-US"/>
          </a:p>
        </p:txBody>
      </p:sp>
    </p:spTree>
    <p:extLst>
      <p:ext uri="{BB962C8B-B14F-4D97-AF65-F5344CB8AC3E}">
        <p14:creationId xmlns:p14="http://schemas.microsoft.com/office/powerpoint/2010/main" val="2866812408"/>
      </p:ext>
    </p:extLst>
  </p:cSld>
  <p:clrMapOvr>
    <a:masterClrMapping/>
  </p:clrMapOvr>
  <p:timing>
    <p:tnLst>
      <p:par>
        <p:cTn id="1" dur="indefinite" restart="never" nodeType="tmRoot"/>
      </p:par>
    </p:tnLst>
  </p:timing>
</p:sldLayout>
</file>

<file path=ppt/slideLayouts/slideLayout11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F90AC974-4CDD-49E4-84C8-C3883CD8348B}" type="datetimeFigureOut">
              <a:rPr lang="en-US" smtClean="0"/>
              <a:t>2/4/2018</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9697843A-C555-479B-AB81-61F08B09F1F0}" type="slidenum">
              <a:rPr lang="en-US" smtClean="0"/>
              <a:t>‹#›</a:t>
            </a:fld>
            <a:endParaRPr lang="en-US"/>
          </a:p>
        </p:txBody>
      </p:sp>
    </p:spTree>
    <p:extLst>
      <p:ext uri="{BB962C8B-B14F-4D97-AF65-F5344CB8AC3E}">
        <p14:creationId xmlns:p14="http://schemas.microsoft.com/office/powerpoint/2010/main" val="2437017803"/>
      </p:ext>
    </p:extLst>
  </p:cSld>
  <p:clrMapOvr>
    <a:masterClrMapping/>
  </p:clrMapOvr>
  <p:timing>
    <p:tnLst>
      <p:par>
        <p:cTn id="1" dur="indefinite" restart="never" nodeType="tmRoot"/>
      </p:par>
    </p:tnLst>
  </p:timing>
</p:sldLayout>
</file>

<file path=ppt/slideLayouts/slideLayout116.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3040595919"/>
      </p:ext>
    </p:extLst>
  </p:cSld>
  <p:clrMapOvr>
    <a:masterClrMapping/>
  </p:clrMapOvr>
  <p:timing>
    <p:tnLst>
      <p:par>
        <p:cTn id="1" dur="indefinite" restart="never" nodeType="tmRoot"/>
      </p:par>
    </p:tnLst>
  </p:timing>
</p:sldLayout>
</file>

<file path=ppt/slideLayouts/slideLayout117.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pic>
        <p:nvPicPr>
          <p:cNvPr id="4103" name="Picture 7"/>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33401" y="6075894"/>
            <a:ext cx="2209800" cy="4011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21561721"/>
      </p:ext>
    </p:extLst>
  </p:cSld>
  <p:clrMapOvr>
    <a:masterClrMapping/>
  </p:clrMapOvr>
  <p:timing>
    <p:tnLst>
      <p:par>
        <p:cTn id="1" dur="indefinite" restart="never" nodeType="tmRoot"/>
      </p:par>
    </p:tnLst>
  </p:timing>
</p:sldLayout>
</file>

<file path=ppt/slideLayouts/slideLayout11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B9441DC6-2E34-45A8-BA05-5DD82E890099}" type="datetimeFigureOut">
              <a:rPr lang="en-US" smtClean="0"/>
              <a:t>2/4/2018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F59CF73-D609-4406-A297-F328FE1F7DAC}" type="slidenum">
              <a:rPr lang="en-US" smtClean="0"/>
              <a:t>‹#›</a:t>
            </a:fld>
            <a:endParaRPr lang="en-US"/>
          </a:p>
        </p:txBody>
      </p:sp>
    </p:spTree>
    <p:extLst>
      <p:ext uri="{BB962C8B-B14F-4D97-AF65-F5344CB8AC3E}">
        <p14:creationId xmlns:p14="http://schemas.microsoft.com/office/powerpoint/2010/main" val="573718672"/>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9441DC6-2E34-45A8-BA05-5DD82E890099}" type="datetimeFigureOut">
              <a:rPr lang="en-US" smtClean="0"/>
              <a:t>2/4/2018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F59CF73-D609-4406-A297-F328FE1F7DAC}" type="slidenum">
              <a:rPr lang="en-US" smtClean="0"/>
              <a:t>‹#›</a:t>
            </a:fld>
            <a:endParaRPr lang="en-US"/>
          </a:p>
        </p:txBody>
      </p:sp>
    </p:spTree>
    <p:extLst>
      <p:ext uri="{BB962C8B-B14F-4D97-AF65-F5344CB8AC3E}">
        <p14:creationId xmlns:p14="http://schemas.microsoft.com/office/powerpoint/2010/main" val="64204119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a:xfrm>
            <a:off x="457200" y="6356350"/>
            <a:ext cx="2133600" cy="365125"/>
          </a:xfrm>
          <a:prstGeom prst="rect">
            <a:avLst/>
          </a:prstGeom>
        </p:spPr>
        <p:txBody>
          <a:bodyPr/>
          <a:lstStyle/>
          <a:p>
            <a:fld id="{D417BDF5-598F-447B-95F6-7418AD0EFDAC}" type="datetimeFigureOut">
              <a:rPr lang="en-US" smtClean="0"/>
              <a:t>2/4/2018</a:t>
            </a:fld>
            <a:endParaRPr lang="en-US"/>
          </a:p>
        </p:txBody>
      </p:sp>
      <p:sp>
        <p:nvSpPr>
          <p:cNvPr id="8" name="Footer Placeholder 7"/>
          <p:cNvSpPr>
            <a:spLocks noGrp="1"/>
          </p:cNvSpPr>
          <p:nvPr>
            <p:ph type="ftr" sz="quarter" idx="11"/>
          </p:nvPr>
        </p:nvSpPr>
        <p:spPr>
          <a:xfrm>
            <a:off x="3124200" y="6356350"/>
            <a:ext cx="2895600" cy="365125"/>
          </a:xfrm>
          <a:prstGeom prst="rect">
            <a:avLst/>
          </a:prstGeom>
        </p:spPr>
        <p:txBody>
          <a:bodyPr/>
          <a:lstStyle/>
          <a:p>
            <a:endParaRPr lang="en-US"/>
          </a:p>
        </p:txBody>
      </p:sp>
      <p:sp>
        <p:nvSpPr>
          <p:cNvPr id="9" name="Slide Number Placeholder 8"/>
          <p:cNvSpPr>
            <a:spLocks noGrp="1"/>
          </p:cNvSpPr>
          <p:nvPr>
            <p:ph type="sldNum" sz="quarter" idx="12"/>
          </p:nvPr>
        </p:nvSpPr>
        <p:spPr/>
        <p:txBody>
          <a:bodyPr/>
          <a:lstStyle/>
          <a:p>
            <a:fld id="{6AEE7C31-34CA-4981-9A35-E16473B88556}" type="slidenum">
              <a:rPr lang="en-US" smtClean="0"/>
              <a:t>‹#›</a:t>
            </a:fld>
            <a:endParaRPr lang="en-US"/>
          </a:p>
        </p:txBody>
      </p:sp>
    </p:spTree>
    <p:extLst>
      <p:ext uri="{BB962C8B-B14F-4D97-AF65-F5344CB8AC3E}">
        <p14:creationId xmlns:p14="http://schemas.microsoft.com/office/powerpoint/2010/main" val="525392793"/>
      </p:ext>
    </p:extLst>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9441DC6-2E34-45A8-BA05-5DD82E890099}" type="datetimeFigureOut">
              <a:rPr lang="en-US" smtClean="0"/>
              <a:t>2/4/2018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F59CF73-D609-4406-A297-F328FE1F7DAC}" type="slidenum">
              <a:rPr lang="en-US" smtClean="0"/>
              <a:t>‹#›</a:t>
            </a:fld>
            <a:endParaRPr lang="en-US"/>
          </a:p>
        </p:txBody>
      </p:sp>
    </p:spTree>
    <p:extLst>
      <p:ext uri="{BB962C8B-B14F-4D97-AF65-F5344CB8AC3E}">
        <p14:creationId xmlns:p14="http://schemas.microsoft.com/office/powerpoint/2010/main" val="3418930949"/>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B9441DC6-2E34-45A8-BA05-5DD82E890099}" type="datetimeFigureOut">
              <a:rPr lang="en-US" smtClean="0"/>
              <a:t>2/4/2018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F59CF73-D609-4406-A297-F328FE1F7DAC}" type="slidenum">
              <a:rPr lang="en-US" smtClean="0"/>
              <a:t>‹#›</a:t>
            </a:fld>
            <a:endParaRPr lang="en-US"/>
          </a:p>
        </p:txBody>
      </p:sp>
    </p:spTree>
    <p:extLst>
      <p:ext uri="{BB962C8B-B14F-4D97-AF65-F5344CB8AC3E}">
        <p14:creationId xmlns:p14="http://schemas.microsoft.com/office/powerpoint/2010/main" val="101645803"/>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B9441DC6-2E34-45A8-BA05-5DD82E890099}" type="datetimeFigureOut">
              <a:rPr lang="en-US" smtClean="0"/>
              <a:t>2/4/2018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F59CF73-D609-4406-A297-F328FE1F7DAC}" type="slidenum">
              <a:rPr lang="en-US" smtClean="0"/>
              <a:t>‹#›</a:t>
            </a:fld>
            <a:endParaRPr lang="en-US"/>
          </a:p>
        </p:txBody>
      </p:sp>
    </p:spTree>
    <p:extLst>
      <p:ext uri="{BB962C8B-B14F-4D97-AF65-F5344CB8AC3E}">
        <p14:creationId xmlns:p14="http://schemas.microsoft.com/office/powerpoint/2010/main" val="954130111"/>
      </p:ext>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B9441DC6-2E34-45A8-BA05-5DD82E890099}" type="datetimeFigureOut">
              <a:rPr lang="en-US" smtClean="0"/>
              <a:t>2/4/2018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F59CF73-D609-4406-A297-F328FE1F7DAC}" type="slidenum">
              <a:rPr lang="en-US" smtClean="0"/>
              <a:t>‹#›</a:t>
            </a:fld>
            <a:endParaRPr lang="en-US"/>
          </a:p>
        </p:txBody>
      </p:sp>
    </p:spTree>
    <p:extLst>
      <p:ext uri="{BB962C8B-B14F-4D97-AF65-F5344CB8AC3E}">
        <p14:creationId xmlns:p14="http://schemas.microsoft.com/office/powerpoint/2010/main" val="652857244"/>
      </p:ext>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9441DC6-2E34-45A8-BA05-5DD82E890099}" type="datetimeFigureOut">
              <a:rPr lang="en-US" smtClean="0"/>
              <a:t>2/4/2018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F59CF73-D609-4406-A297-F328FE1F7DAC}" type="slidenum">
              <a:rPr lang="en-US" smtClean="0"/>
              <a:t>‹#›</a:t>
            </a:fld>
            <a:endParaRPr lang="en-US"/>
          </a:p>
        </p:txBody>
      </p:sp>
    </p:spTree>
    <p:extLst>
      <p:ext uri="{BB962C8B-B14F-4D97-AF65-F5344CB8AC3E}">
        <p14:creationId xmlns:p14="http://schemas.microsoft.com/office/powerpoint/2010/main" val="2665089398"/>
      </p:ext>
    </p:extLst>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9441DC6-2E34-45A8-BA05-5DD82E890099}" type="datetimeFigureOut">
              <a:rPr lang="en-US" smtClean="0"/>
              <a:t>2/4/2018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F59CF73-D609-4406-A297-F328FE1F7DAC}" type="slidenum">
              <a:rPr lang="en-US" smtClean="0"/>
              <a:t>‹#›</a:t>
            </a:fld>
            <a:endParaRPr lang="en-US"/>
          </a:p>
        </p:txBody>
      </p:sp>
    </p:spTree>
    <p:extLst>
      <p:ext uri="{BB962C8B-B14F-4D97-AF65-F5344CB8AC3E}">
        <p14:creationId xmlns:p14="http://schemas.microsoft.com/office/powerpoint/2010/main" val="3693824583"/>
      </p:ext>
    </p:extLst>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9441DC6-2E34-45A8-BA05-5DD82E890099}" type="datetimeFigureOut">
              <a:rPr lang="en-US" smtClean="0"/>
              <a:t>2/4/2018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F59CF73-D609-4406-A297-F328FE1F7DAC}" type="slidenum">
              <a:rPr lang="en-US" smtClean="0"/>
              <a:t>‹#›</a:t>
            </a:fld>
            <a:endParaRPr lang="en-US"/>
          </a:p>
        </p:txBody>
      </p:sp>
    </p:spTree>
    <p:extLst>
      <p:ext uri="{BB962C8B-B14F-4D97-AF65-F5344CB8AC3E}">
        <p14:creationId xmlns:p14="http://schemas.microsoft.com/office/powerpoint/2010/main" val="1659345861"/>
      </p:ext>
    </p:extLst>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9441DC6-2E34-45A8-BA05-5DD82E890099}" type="datetimeFigureOut">
              <a:rPr lang="en-US" smtClean="0"/>
              <a:t>2/4/2018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F59CF73-D609-4406-A297-F328FE1F7DAC}" type="slidenum">
              <a:rPr lang="en-US" smtClean="0"/>
              <a:t>‹#›</a:t>
            </a:fld>
            <a:endParaRPr lang="en-US"/>
          </a:p>
        </p:txBody>
      </p:sp>
    </p:spTree>
    <p:extLst>
      <p:ext uri="{BB962C8B-B14F-4D97-AF65-F5344CB8AC3E}">
        <p14:creationId xmlns:p14="http://schemas.microsoft.com/office/powerpoint/2010/main" val="285675105"/>
      </p:ext>
    </p:extLst>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9441DC6-2E34-45A8-BA05-5DD82E890099}" type="datetimeFigureOut">
              <a:rPr lang="en-US" smtClean="0"/>
              <a:t>2/4/2018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F59CF73-D609-4406-A297-F328FE1F7DAC}" type="slidenum">
              <a:rPr lang="en-US" smtClean="0"/>
              <a:t>‹#›</a:t>
            </a:fld>
            <a:endParaRPr lang="en-US"/>
          </a:p>
        </p:txBody>
      </p:sp>
    </p:spTree>
    <p:extLst>
      <p:ext uri="{BB962C8B-B14F-4D97-AF65-F5344CB8AC3E}">
        <p14:creationId xmlns:p14="http://schemas.microsoft.com/office/powerpoint/2010/main" val="345368113"/>
      </p:ext>
    </p:extLst>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D417BDF5-598F-447B-95F6-7418AD0EFDAC}" type="datetimeFigureOut">
              <a:rPr lang="en-US" smtClean="0"/>
              <a:t>2/4/2018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AEE7C31-34CA-4981-9A35-E16473B88556}" type="slidenum">
              <a:rPr lang="en-US" smtClean="0"/>
              <a:t>‹#›</a:t>
            </a:fld>
            <a:endParaRPr lang="en-US"/>
          </a:p>
        </p:txBody>
      </p:sp>
    </p:spTree>
    <p:extLst>
      <p:ext uri="{BB962C8B-B14F-4D97-AF65-F5344CB8AC3E}">
        <p14:creationId xmlns:p14="http://schemas.microsoft.com/office/powerpoint/2010/main" val="341439974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Date Placeholder 2"/>
          <p:cNvSpPr>
            <a:spLocks noGrp="1"/>
          </p:cNvSpPr>
          <p:nvPr>
            <p:ph type="dt" sz="half" idx="10"/>
          </p:nvPr>
        </p:nvSpPr>
        <p:spPr>
          <a:xfrm>
            <a:off x="457200" y="6356350"/>
            <a:ext cx="2133600" cy="365125"/>
          </a:xfrm>
          <a:prstGeom prst="rect">
            <a:avLst/>
          </a:prstGeom>
        </p:spPr>
        <p:txBody>
          <a:bodyPr/>
          <a:lstStyle/>
          <a:p>
            <a:fld id="{D417BDF5-598F-447B-95F6-7418AD0EFDAC}" type="datetimeFigureOut">
              <a:rPr lang="en-US" smtClean="0"/>
              <a:t>2/4/2018</a:t>
            </a:fld>
            <a:endParaRPr lang="en-US"/>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p>
            <a:endParaRPr lang="en-US"/>
          </a:p>
        </p:txBody>
      </p:sp>
      <p:sp>
        <p:nvSpPr>
          <p:cNvPr id="5" name="Slide Number Placeholder 4"/>
          <p:cNvSpPr>
            <a:spLocks noGrp="1"/>
          </p:cNvSpPr>
          <p:nvPr>
            <p:ph type="sldNum" sz="quarter" idx="12"/>
          </p:nvPr>
        </p:nvSpPr>
        <p:spPr/>
        <p:txBody>
          <a:bodyPr/>
          <a:lstStyle/>
          <a:p>
            <a:fld id="{6AEE7C31-34CA-4981-9A35-E16473B88556}" type="slidenum">
              <a:rPr lang="en-US" smtClean="0"/>
              <a:t>‹#›</a:t>
            </a:fld>
            <a:endParaRPr lang="en-US"/>
          </a:p>
        </p:txBody>
      </p:sp>
    </p:spTree>
    <p:extLst>
      <p:ext uri="{BB962C8B-B14F-4D97-AF65-F5344CB8AC3E}">
        <p14:creationId xmlns:p14="http://schemas.microsoft.com/office/powerpoint/2010/main" val="1328803394"/>
      </p:ext>
    </p:extLst>
  </p:cSld>
  <p:clrMapOvr>
    <a:masterClrMapping/>
  </p:clrMapOvr>
  <p:timing>
    <p:tnLst>
      <p:par>
        <p:cTn id="1" dur="indefinite" restart="never" nodeType="tmRoot"/>
      </p:par>
    </p:tnLst>
  </p:timing>
</p:sldLayout>
</file>

<file path=ppt/slideLayouts/slideLayout13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417BDF5-598F-447B-95F6-7418AD0EFDAC}" type="datetimeFigureOut">
              <a:rPr lang="en-US" smtClean="0"/>
              <a:t>2/4/2018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AEE7C31-34CA-4981-9A35-E16473B88556}" type="slidenum">
              <a:rPr lang="en-US" smtClean="0"/>
              <a:t>‹#›</a:t>
            </a:fld>
            <a:endParaRPr lang="en-US"/>
          </a:p>
        </p:txBody>
      </p:sp>
    </p:spTree>
    <p:extLst>
      <p:ext uri="{BB962C8B-B14F-4D97-AF65-F5344CB8AC3E}">
        <p14:creationId xmlns:p14="http://schemas.microsoft.com/office/powerpoint/2010/main" val="3211228623"/>
      </p:ext>
    </p:extLst>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417BDF5-598F-447B-95F6-7418AD0EFDAC}" type="datetimeFigureOut">
              <a:rPr lang="en-US" smtClean="0"/>
              <a:t>2/4/2018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AEE7C31-34CA-4981-9A35-E16473B88556}" type="slidenum">
              <a:rPr lang="en-US" smtClean="0"/>
              <a:t>‹#›</a:t>
            </a:fld>
            <a:endParaRPr lang="en-US"/>
          </a:p>
        </p:txBody>
      </p:sp>
    </p:spTree>
    <p:extLst>
      <p:ext uri="{BB962C8B-B14F-4D97-AF65-F5344CB8AC3E}">
        <p14:creationId xmlns:p14="http://schemas.microsoft.com/office/powerpoint/2010/main" val="407402681"/>
      </p:ext>
    </p:extLst>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D417BDF5-598F-447B-95F6-7418AD0EFDAC}" type="datetimeFigureOut">
              <a:rPr lang="en-US" smtClean="0"/>
              <a:t>2/4/2018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AEE7C31-34CA-4981-9A35-E16473B88556}" type="slidenum">
              <a:rPr lang="en-US" smtClean="0"/>
              <a:t>‹#›</a:t>
            </a:fld>
            <a:endParaRPr lang="en-US"/>
          </a:p>
        </p:txBody>
      </p:sp>
    </p:spTree>
    <p:extLst>
      <p:ext uri="{BB962C8B-B14F-4D97-AF65-F5344CB8AC3E}">
        <p14:creationId xmlns:p14="http://schemas.microsoft.com/office/powerpoint/2010/main" val="1166818216"/>
      </p:ext>
    </p:extLst>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D417BDF5-598F-447B-95F6-7418AD0EFDAC}" type="datetimeFigureOut">
              <a:rPr lang="en-US" smtClean="0"/>
              <a:t>2/4/2018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AEE7C31-34CA-4981-9A35-E16473B88556}" type="slidenum">
              <a:rPr lang="en-US" smtClean="0"/>
              <a:t>‹#›</a:t>
            </a:fld>
            <a:endParaRPr lang="en-US"/>
          </a:p>
        </p:txBody>
      </p:sp>
    </p:spTree>
    <p:extLst>
      <p:ext uri="{BB962C8B-B14F-4D97-AF65-F5344CB8AC3E}">
        <p14:creationId xmlns:p14="http://schemas.microsoft.com/office/powerpoint/2010/main" val="525392793"/>
      </p:ext>
    </p:extLst>
  </p:cSld>
  <p:clrMapOvr>
    <a:masterClrMapping/>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D417BDF5-598F-447B-95F6-7418AD0EFDAC}" type="datetimeFigureOut">
              <a:rPr lang="en-US" smtClean="0"/>
              <a:t>2/4/2018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AEE7C31-34CA-4981-9A35-E16473B88556}" type="slidenum">
              <a:rPr lang="en-US" smtClean="0"/>
              <a:t>‹#›</a:t>
            </a:fld>
            <a:endParaRPr lang="en-US"/>
          </a:p>
        </p:txBody>
      </p:sp>
    </p:spTree>
    <p:extLst>
      <p:ext uri="{BB962C8B-B14F-4D97-AF65-F5344CB8AC3E}">
        <p14:creationId xmlns:p14="http://schemas.microsoft.com/office/powerpoint/2010/main" val="1328803394"/>
      </p:ext>
    </p:extLst>
  </p:cSld>
  <p:clrMapOvr>
    <a:masterClrMapping/>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417BDF5-598F-447B-95F6-7418AD0EFDAC}" type="datetimeFigureOut">
              <a:rPr lang="en-US" smtClean="0"/>
              <a:t>2/4/2018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AEE7C31-34CA-4981-9A35-E16473B88556}" type="slidenum">
              <a:rPr lang="en-US" smtClean="0"/>
              <a:t>‹#›</a:t>
            </a:fld>
            <a:endParaRPr lang="en-US"/>
          </a:p>
        </p:txBody>
      </p:sp>
    </p:spTree>
    <p:extLst>
      <p:ext uri="{BB962C8B-B14F-4D97-AF65-F5344CB8AC3E}">
        <p14:creationId xmlns:p14="http://schemas.microsoft.com/office/powerpoint/2010/main" val="3622831588"/>
      </p:ext>
    </p:extLst>
  </p:cSld>
  <p:clrMapOvr>
    <a:masterClrMapping/>
  </p:clrMapOvr>
</p:sldLayout>
</file>

<file path=ppt/slideLayouts/slideLayout13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417BDF5-598F-447B-95F6-7418AD0EFDAC}" type="datetimeFigureOut">
              <a:rPr lang="en-US" smtClean="0"/>
              <a:t>2/4/2018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AEE7C31-34CA-4981-9A35-E16473B88556}" type="slidenum">
              <a:rPr lang="en-US" smtClean="0"/>
              <a:t>‹#›</a:t>
            </a:fld>
            <a:endParaRPr lang="en-US"/>
          </a:p>
        </p:txBody>
      </p:sp>
    </p:spTree>
    <p:extLst>
      <p:ext uri="{BB962C8B-B14F-4D97-AF65-F5344CB8AC3E}">
        <p14:creationId xmlns:p14="http://schemas.microsoft.com/office/powerpoint/2010/main" val="1697152923"/>
      </p:ext>
    </p:extLst>
  </p:cSld>
  <p:clrMapOvr>
    <a:masterClrMapping/>
  </p:clrMapOvr>
</p:sldLayout>
</file>

<file path=ppt/slideLayouts/slideLayout13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417BDF5-598F-447B-95F6-7418AD0EFDAC}" type="datetimeFigureOut">
              <a:rPr lang="en-US" smtClean="0"/>
              <a:t>2/4/2018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AEE7C31-34CA-4981-9A35-E16473B88556}" type="slidenum">
              <a:rPr lang="en-US" smtClean="0"/>
              <a:t>‹#›</a:t>
            </a:fld>
            <a:endParaRPr lang="en-US"/>
          </a:p>
        </p:txBody>
      </p:sp>
    </p:spTree>
    <p:extLst>
      <p:ext uri="{BB962C8B-B14F-4D97-AF65-F5344CB8AC3E}">
        <p14:creationId xmlns:p14="http://schemas.microsoft.com/office/powerpoint/2010/main" val="821288576"/>
      </p:ext>
    </p:extLst>
  </p:cSld>
  <p:clrMapOvr>
    <a:masterClrMapping/>
  </p:clrMapOvr>
</p:sldLayout>
</file>

<file path=ppt/slideLayouts/slideLayout13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417BDF5-598F-447B-95F6-7418AD0EFDAC}" type="datetimeFigureOut">
              <a:rPr lang="en-US" smtClean="0"/>
              <a:t>2/4/2018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AEE7C31-34CA-4981-9A35-E16473B88556}" type="slidenum">
              <a:rPr lang="en-US" smtClean="0"/>
              <a:t>‹#›</a:t>
            </a:fld>
            <a:endParaRPr lang="en-US"/>
          </a:p>
        </p:txBody>
      </p:sp>
    </p:spTree>
    <p:extLst>
      <p:ext uri="{BB962C8B-B14F-4D97-AF65-F5344CB8AC3E}">
        <p14:creationId xmlns:p14="http://schemas.microsoft.com/office/powerpoint/2010/main" val="3154926627"/>
      </p:ext>
    </p:extLst>
  </p:cSld>
  <p:clrMapOvr>
    <a:masterClrMapping/>
  </p:clrMapOvr>
</p:sldLayout>
</file>

<file path=ppt/slideLayouts/slideLayout13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417BDF5-598F-447B-95F6-7418AD0EFDAC}" type="datetimeFigureOut">
              <a:rPr lang="en-US" smtClean="0"/>
              <a:t>2/4/2018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AEE7C31-34CA-4981-9A35-E16473B88556}" type="slidenum">
              <a:rPr lang="en-US" smtClean="0"/>
              <a:t>‹#›</a:t>
            </a:fld>
            <a:endParaRPr lang="en-US"/>
          </a:p>
        </p:txBody>
      </p:sp>
    </p:spTree>
    <p:extLst>
      <p:ext uri="{BB962C8B-B14F-4D97-AF65-F5344CB8AC3E}">
        <p14:creationId xmlns:p14="http://schemas.microsoft.com/office/powerpoint/2010/main" val="131506581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p>
            <a:fld id="{D417BDF5-598F-447B-95F6-7418AD0EFDAC}" type="datetimeFigureOut">
              <a:rPr lang="en-US" smtClean="0"/>
              <a:t>2/4/2018</a:t>
            </a:fld>
            <a:endParaRPr lang="en-US"/>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p>
            <a:endParaRPr lang="en-US"/>
          </a:p>
        </p:txBody>
      </p:sp>
      <p:sp>
        <p:nvSpPr>
          <p:cNvPr id="4" name="Slide Number Placeholder 3"/>
          <p:cNvSpPr>
            <a:spLocks noGrp="1"/>
          </p:cNvSpPr>
          <p:nvPr>
            <p:ph type="sldNum" sz="quarter" idx="12"/>
          </p:nvPr>
        </p:nvSpPr>
        <p:spPr/>
        <p:txBody>
          <a:bodyPr/>
          <a:lstStyle/>
          <a:p>
            <a:fld id="{6AEE7C31-34CA-4981-9A35-E16473B88556}" type="slidenum">
              <a:rPr lang="en-US" smtClean="0"/>
              <a:t>‹#›</a:t>
            </a:fld>
            <a:endParaRPr lang="en-US"/>
          </a:p>
        </p:txBody>
      </p:sp>
    </p:spTree>
    <p:extLst>
      <p:ext uri="{BB962C8B-B14F-4D97-AF65-F5344CB8AC3E}">
        <p14:creationId xmlns:p14="http://schemas.microsoft.com/office/powerpoint/2010/main" val="3622831588"/>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D417BDF5-598F-447B-95F6-7418AD0EFDAC}" type="datetimeFigureOut">
              <a:rPr lang="en-US" smtClean="0"/>
              <a:t>2/4/2018</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p:txBody>
          <a:bodyPr/>
          <a:lstStyle/>
          <a:p>
            <a:fld id="{6AEE7C31-34CA-4981-9A35-E16473B88556}" type="slidenum">
              <a:rPr lang="en-US" smtClean="0"/>
              <a:t>‹#›</a:t>
            </a:fld>
            <a:endParaRPr lang="en-US"/>
          </a:p>
        </p:txBody>
      </p:sp>
    </p:spTree>
    <p:extLst>
      <p:ext uri="{BB962C8B-B14F-4D97-AF65-F5344CB8AC3E}">
        <p14:creationId xmlns:p14="http://schemas.microsoft.com/office/powerpoint/2010/main" val="1697152923"/>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D417BDF5-598F-447B-95F6-7418AD0EFDAC}" type="datetimeFigureOut">
              <a:rPr lang="en-US" smtClean="0"/>
              <a:t>2/4/2018</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p:txBody>
          <a:bodyPr/>
          <a:lstStyle/>
          <a:p>
            <a:fld id="{6AEE7C31-34CA-4981-9A35-E16473B88556}" type="slidenum">
              <a:rPr lang="en-US" smtClean="0"/>
              <a:t>‹#›</a:t>
            </a:fld>
            <a:endParaRPr lang="en-US"/>
          </a:p>
        </p:txBody>
      </p:sp>
    </p:spTree>
    <p:extLst>
      <p:ext uri="{BB962C8B-B14F-4D97-AF65-F5344CB8AC3E}">
        <p14:creationId xmlns:p14="http://schemas.microsoft.com/office/powerpoint/2010/main" val="82128857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D417BDF5-598F-447B-95F6-7418AD0EFDAC}" type="datetimeFigureOut">
              <a:rPr lang="en-US" smtClean="0"/>
              <a:t>2/4/2018</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p:txBody>
          <a:bodyPr/>
          <a:lstStyle/>
          <a:p>
            <a:fld id="{6AEE7C31-34CA-4981-9A35-E16473B88556}" type="slidenum">
              <a:rPr lang="en-US" smtClean="0"/>
              <a:t>‹#›</a:t>
            </a:fld>
            <a:endParaRPr lang="en-US"/>
          </a:p>
        </p:txBody>
      </p:sp>
    </p:spTree>
    <p:extLst>
      <p:ext uri="{BB962C8B-B14F-4D97-AF65-F5344CB8AC3E}">
        <p14:creationId xmlns:p14="http://schemas.microsoft.com/office/powerpoint/2010/main" val="3154926627"/>
      </p:ext>
    </p:extLst>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D417BDF5-598F-447B-95F6-7418AD0EFDAC}" type="datetimeFigureOut">
              <a:rPr lang="en-US" smtClean="0"/>
              <a:t>2/4/2018</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p:txBody>
          <a:bodyPr/>
          <a:lstStyle/>
          <a:p>
            <a:fld id="{6AEE7C31-34CA-4981-9A35-E16473B88556}" type="slidenum">
              <a:rPr lang="en-US" smtClean="0"/>
              <a:t>‹#›</a:t>
            </a:fld>
            <a:endParaRPr lang="en-US"/>
          </a:p>
        </p:txBody>
      </p:sp>
    </p:spTree>
    <p:extLst>
      <p:ext uri="{BB962C8B-B14F-4D97-AF65-F5344CB8AC3E}">
        <p14:creationId xmlns:p14="http://schemas.microsoft.com/office/powerpoint/2010/main" val="1315065818"/>
      </p:ext>
    </p:extLst>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921561721"/>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9441DC6-2E34-45A8-BA05-5DD82E890099}" type="datetimeFigureOut">
              <a:rPr lang="en-US" smtClean="0"/>
              <a:t>2/4/2018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F59CF73-D609-4406-A297-F328FE1F7DAC}" type="slidenum">
              <a:rPr lang="en-US" smtClean="0"/>
              <a:t>‹#›</a:t>
            </a:fld>
            <a:endParaRPr lang="en-US"/>
          </a:p>
        </p:txBody>
      </p:sp>
    </p:spTree>
    <p:extLst>
      <p:ext uri="{BB962C8B-B14F-4D97-AF65-F5344CB8AC3E}">
        <p14:creationId xmlns:p14="http://schemas.microsoft.com/office/powerpoint/2010/main" val="642041191"/>
      </p:ext>
    </p:extLst>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3040595919"/>
      </p:ext>
    </p:extLst>
  </p:cSld>
  <p:clrMapOvr>
    <a:masterClrMapping/>
  </p:clrMapOvr>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F90AC974-4CDD-49E4-84C8-C3883CD8348B}" type="datetimeFigureOut">
              <a:rPr lang="en-US" smtClean="0"/>
              <a:t>2/4/2018</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9697843A-C555-479B-AB81-61F08B09F1F0}" type="slidenum">
              <a:rPr lang="en-US" smtClean="0"/>
              <a:t>‹#›</a:t>
            </a:fld>
            <a:endParaRPr lang="en-US"/>
          </a:p>
        </p:txBody>
      </p:sp>
    </p:spTree>
    <p:extLst>
      <p:ext uri="{BB962C8B-B14F-4D97-AF65-F5344CB8AC3E}">
        <p14:creationId xmlns:p14="http://schemas.microsoft.com/office/powerpoint/2010/main" val="2966346006"/>
      </p:ext>
    </p:extLst>
  </p:cSld>
  <p:clrMapOvr>
    <a:masterClrMapping/>
  </p:clrMapOvr>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dirty="0" smtClean="0"/>
              <a:t>Click to edit Master title style</a:t>
            </a:r>
            <a:endParaRPr lang="en-US" dirty="0"/>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F90AC974-4CDD-49E4-84C8-C3883CD8348B}" type="datetimeFigureOut">
              <a:rPr lang="en-US" smtClean="0"/>
              <a:t>2/4/2018</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9697843A-C555-479B-AB81-61F08B09F1F0}" type="slidenum">
              <a:rPr lang="en-US" smtClean="0"/>
              <a:t>‹#›</a:t>
            </a:fld>
            <a:endParaRPr lang="en-US"/>
          </a:p>
        </p:txBody>
      </p:sp>
    </p:spTree>
    <p:extLst>
      <p:ext uri="{BB962C8B-B14F-4D97-AF65-F5344CB8AC3E}">
        <p14:creationId xmlns:p14="http://schemas.microsoft.com/office/powerpoint/2010/main" val="2279052004"/>
      </p:ext>
    </p:extLst>
  </p:cSld>
  <p:clrMapOvr>
    <a:masterClrMapping/>
  </p:clrMapOvr>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a:xfrm>
            <a:off x="457200" y="6356350"/>
            <a:ext cx="2133600" cy="365125"/>
          </a:xfrm>
          <a:prstGeom prst="rect">
            <a:avLst/>
          </a:prstGeom>
        </p:spPr>
        <p:txBody>
          <a:bodyPr/>
          <a:lstStyle/>
          <a:p>
            <a:fld id="{F90AC974-4CDD-49E4-84C8-C3883CD8348B}" type="datetimeFigureOut">
              <a:rPr lang="en-US" smtClean="0"/>
              <a:t>2/4/2018</a:t>
            </a:fld>
            <a:endParaRPr lang="en-US"/>
          </a:p>
        </p:txBody>
      </p:sp>
      <p:sp>
        <p:nvSpPr>
          <p:cNvPr id="8" name="Footer Placeholder 7"/>
          <p:cNvSpPr>
            <a:spLocks noGrp="1"/>
          </p:cNvSpPr>
          <p:nvPr>
            <p:ph type="ftr" sz="quarter" idx="11"/>
          </p:nvPr>
        </p:nvSpPr>
        <p:spPr>
          <a:xfrm>
            <a:off x="3124200" y="6356350"/>
            <a:ext cx="2895600" cy="365125"/>
          </a:xfrm>
          <a:prstGeom prst="rect">
            <a:avLst/>
          </a:prstGeom>
        </p:spPr>
        <p:txBody>
          <a:bodyPr/>
          <a:lstStyle/>
          <a:p>
            <a:endParaRPr lang="en-US"/>
          </a:p>
        </p:txBody>
      </p:sp>
      <p:sp>
        <p:nvSpPr>
          <p:cNvPr id="9" name="Slide Number Placeholder 8"/>
          <p:cNvSpPr>
            <a:spLocks noGrp="1"/>
          </p:cNvSpPr>
          <p:nvPr>
            <p:ph type="sldNum" sz="quarter" idx="12"/>
          </p:nvPr>
        </p:nvSpPr>
        <p:spPr>
          <a:xfrm>
            <a:off x="6553200" y="6356350"/>
            <a:ext cx="2133600" cy="365125"/>
          </a:xfrm>
          <a:prstGeom prst="rect">
            <a:avLst/>
          </a:prstGeom>
        </p:spPr>
        <p:txBody>
          <a:bodyPr/>
          <a:lstStyle/>
          <a:p>
            <a:fld id="{9697843A-C555-479B-AB81-61F08B09F1F0}" type="slidenum">
              <a:rPr lang="en-US" smtClean="0"/>
              <a:t>‹#›</a:t>
            </a:fld>
            <a:endParaRPr lang="en-US"/>
          </a:p>
        </p:txBody>
      </p:sp>
    </p:spTree>
    <p:extLst>
      <p:ext uri="{BB962C8B-B14F-4D97-AF65-F5344CB8AC3E}">
        <p14:creationId xmlns:p14="http://schemas.microsoft.com/office/powerpoint/2010/main" val="275475981"/>
      </p:ext>
    </p:extLst>
  </p:cSld>
  <p:clrMapOvr>
    <a:masterClrMapping/>
  </p:clrMapOvr>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Date Placeholder 2"/>
          <p:cNvSpPr>
            <a:spLocks noGrp="1"/>
          </p:cNvSpPr>
          <p:nvPr>
            <p:ph type="dt" sz="half" idx="10"/>
          </p:nvPr>
        </p:nvSpPr>
        <p:spPr>
          <a:xfrm>
            <a:off x="457200" y="6356350"/>
            <a:ext cx="2133600" cy="365125"/>
          </a:xfrm>
          <a:prstGeom prst="rect">
            <a:avLst/>
          </a:prstGeom>
        </p:spPr>
        <p:txBody>
          <a:bodyPr/>
          <a:lstStyle/>
          <a:p>
            <a:fld id="{F90AC974-4CDD-49E4-84C8-C3883CD8348B}" type="datetimeFigureOut">
              <a:rPr lang="en-US" smtClean="0"/>
              <a:t>2/4/2018</a:t>
            </a:fld>
            <a:endParaRPr lang="en-US"/>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p>
            <a:endParaRPr lang="en-US"/>
          </a:p>
        </p:txBody>
      </p:sp>
      <p:sp>
        <p:nvSpPr>
          <p:cNvPr id="5" name="Slide Number Placeholder 4"/>
          <p:cNvSpPr>
            <a:spLocks noGrp="1"/>
          </p:cNvSpPr>
          <p:nvPr>
            <p:ph type="sldNum" sz="quarter" idx="12"/>
          </p:nvPr>
        </p:nvSpPr>
        <p:spPr>
          <a:xfrm>
            <a:off x="6553200" y="6356350"/>
            <a:ext cx="2133600" cy="365125"/>
          </a:xfrm>
          <a:prstGeom prst="rect">
            <a:avLst/>
          </a:prstGeom>
        </p:spPr>
        <p:txBody>
          <a:bodyPr/>
          <a:lstStyle/>
          <a:p>
            <a:fld id="{9697843A-C555-479B-AB81-61F08B09F1F0}" type="slidenum">
              <a:rPr lang="en-US" smtClean="0"/>
              <a:t>‹#›</a:t>
            </a:fld>
            <a:endParaRPr lang="en-US"/>
          </a:p>
        </p:txBody>
      </p:sp>
    </p:spTree>
    <p:extLst>
      <p:ext uri="{BB962C8B-B14F-4D97-AF65-F5344CB8AC3E}">
        <p14:creationId xmlns:p14="http://schemas.microsoft.com/office/powerpoint/2010/main" val="260329474"/>
      </p:ext>
    </p:extLst>
  </p:cSld>
  <p:clrMapOvr>
    <a:masterClrMapping/>
  </p:clrMapOvr>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p>
            <a:fld id="{F90AC974-4CDD-49E4-84C8-C3883CD8348B}" type="datetimeFigureOut">
              <a:rPr lang="en-US" smtClean="0"/>
              <a:t>2/4/2018</a:t>
            </a:fld>
            <a:endParaRPr lang="en-US"/>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p>
            <a:endParaRPr lang="en-US"/>
          </a:p>
        </p:txBody>
      </p:sp>
      <p:sp>
        <p:nvSpPr>
          <p:cNvPr id="4" name="Slide Number Placeholder 3"/>
          <p:cNvSpPr>
            <a:spLocks noGrp="1"/>
          </p:cNvSpPr>
          <p:nvPr>
            <p:ph type="sldNum" sz="quarter" idx="12"/>
          </p:nvPr>
        </p:nvSpPr>
        <p:spPr>
          <a:xfrm>
            <a:off x="6553200" y="6356350"/>
            <a:ext cx="2133600" cy="365125"/>
          </a:xfrm>
          <a:prstGeom prst="rect">
            <a:avLst/>
          </a:prstGeom>
        </p:spPr>
        <p:txBody>
          <a:bodyPr/>
          <a:lstStyle/>
          <a:p>
            <a:fld id="{9697843A-C555-479B-AB81-61F08B09F1F0}" type="slidenum">
              <a:rPr lang="en-US" smtClean="0"/>
              <a:t>‹#›</a:t>
            </a:fld>
            <a:endParaRPr lang="en-US"/>
          </a:p>
        </p:txBody>
      </p:sp>
    </p:spTree>
    <p:extLst>
      <p:ext uri="{BB962C8B-B14F-4D97-AF65-F5344CB8AC3E}">
        <p14:creationId xmlns:p14="http://schemas.microsoft.com/office/powerpoint/2010/main" val="2866812408"/>
      </p:ext>
    </p:extLst>
  </p:cSld>
  <p:clrMapOvr>
    <a:masterClrMapping/>
  </p:clrMapOvr>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Date Placeholder 2"/>
          <p:cNvSpPr>
            <a:spLocks noGrp="1"/>
          </p:cNvSpPr>
          <p:nvPr>
            <p:ph type="dt" sz="half" idx="10"/>
          </p:nvPr>
        </p:nvSpPr>
        <p:spPr>
          <a:xfrm>
            <a:off x="457200" y="6356350"/>
            <a:ext cx="2133600" cy="365125"/>
          </a:xfrm>
          <a:prstGeom prst="rect">
            <a:avLst/>
          </a:prstGeom>
        </p:spPr>
        <p:txBody>
          <a:bodyPr/>
          <a:lstStyle/>
          <a:p>
            <a:fld id="{F90AC974-4CDD-49E4-84C8-C3883CD8348B}" type="datetimeFigureOut">
              <a:rPr lang="en-US" smtClean="0"/>
              <a:t>2/4/2018</a:t>
            </a:fld>
            <a:endParaRPr lang="en-US"/>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p>
            <a:endParaRPr lang="en-US"/>
          </a:p>
        </p:txBody>
      </p:sp>
      <p:sp>
        <p:nvSpPr>
          <p:cNvPr id="5" name="Slide Number Placeholder 4"/>
          <p:cNvSpPr>
            <a:spLocks noGrp="1"/>
          </p:cNvSpPr>
          <p:nvPr>
            <p:ph type="sldNum" sz="quarter" idx="12"/>
          </p:nvPr>
        </p:nvSpPr>
        <p:spPr>
          <a:xfrm>
            <a:off x="6553200" y="6356350"/>
            <a:ext cx="2133600" cy="365125"/>
          </a:xfrm>
          <a:prstGeom prst="rect">
            <a:avLst/>
          </a:prstGeom>
        </p:spPr>
        <p:txBody>
          <a:bodyPr/>
          <a:lstStyle/>
          <a:p>
            <a:fld id="{9697843A-C555-479B-AB81-61F08B09F1F0}" type="slidenum">
              <a:rPr lang="en-US" smtClean="0"/>
              <a:t>‹#›</a:t>
            </a:fld>
            <a:endParaRPr lang="en-US"/>
          </a:p>
        </p:txBody>
      </p:sp>
    </p:spTree>
    <p:extLst>
      <p:ext uri="{BB962C8B-B14F-4D97-AF65-F5344CB8AC3E}">
        <p14:creationId xmlns:p14="http://schemas.microsoft.com/office/powerpoint/2010/main" val="427845739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F90AC974-4CDD-49E4-84C8-C3883CD8348B}" type="datetimeFigureOut">
              <a:rPr lang="en-US" smtClean="0"/>
              <a:t>2/4/2018</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9697843A-C555-479B-AB81-61F08B09F1F0}" type="slidenum">
              <a:rPr lang="en-US" smtClean="0"/>
              <a:t>‹#›</a:t>
            </a:fld>
            <a:endParaRPr lang="en-US"/>
          </a:p>
        </p:txBody>
      </p:sp>
    </p:spTree>
    <p:extLst>
      <p:ext uri="{BB962C8B-B14F-4D97-AF65-F5344CB8AC3E}">
        <p14:creationId xmlns:p14="http://schemas.microsoft.com/office/powerpoint/2010/main" val="330031203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F90AC974-4CDD-49E4-84C8-C3883CD8348B}" type="datetimeFigureOut">
              <a:rPr lang="en-US" smtClean="0"/>
              <a:t>2/4/2018</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9697843A-C555-479B-AB81-61F08B09F1F0}" type="slidenum">
              <a:rPr lang="en-US" smtClean="0"/>
              <a:t>‹#›</a:t>
            </a:fld>
            <a:endParaRPr lang="en-US"/>
          </a:p>
        </p:txBody>
      </p:sp>
    </p:spTree>
    <p:extLst>
      <p:ext uri="{BB962C8B-B14F-4D97-AF65-F5344CB8AC3E}">
        <p14:creationId xmlns:p14="http://schemas.microsoft.com/office/powerpoint/2010/main" val="243701780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F90AC974-4CDD-49E4-84C8-C3883CD8348B}" type="datetimeFigureOut">
              <a:rPr lang="en-US" smtClean="0"/>
              <a:t>2/4/2018</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9697843A-C555-479B-AB81-61F08B09F1F0}" type="slidenum">
              <a:rPr lang="en-US" smtClean="0"/>
              <a:t>‹#›</a:t>
            </a:fld>
            <a:endParaRPr lang="en-US"/>
          </a:p>
        </p:txBody>
      </p:sp>
    </p:spTree>
    <p:extLst>
      <p:ext uri="{BB962C8B-B14F-4D97-AF65-F5344CB8AC3E}">
        <p14:creationId xmlns:p14="http://schemas.microsoft.com/office/powerpoint/2010/main" val="211058296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9441DC6-2E34-45A8-BA05-5DD82E890099}" type="datetimeFigureOut">
              <a:rPr lang="en-US" smtClean="0"/>
              <a:t>2/4/2018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F59CF73-D609-4406-A297-F328FE1F7DAC}" type="slidenum">
              <a:rPr lang="en-US" smtClean="0"/>
              <a:t>‹#›</a:t>
            </a:fld>
            <a:endParaRPr lang="en-US"/>
          </a:p>
        </p:txBody>
      </p:sp>
    </p:spTree>
    <p:extLst>
      <p:ext uri="{BB962C8B-B14F-4D97-AF65-F5344CB8AC3E}">
        <p14:creationId xmlns:p14="http://schemas.microsoft.com/office/powerpoint/2010/main" val="3418930949"/>
      </p:ext>
    </p:extLst>
  </p:cSld>
  <p:clrMapOvr>
    <a:masterClrMapping/>
  </p:clrMapOvr>
  <p:timing>
    <p:tnLst>
      <p:par>
        <p:cTn id="1" dur="indefinite" restart="never" nodeType="tmRoot"/>
      </p:par>
    </p:tnLst>
  </p:timing>
</p:sldLayout>
</file>

<file path=ppt/slideLayouts/slideLayout3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F90AC974-4CDD-49E4-84C8-C3883CD8348B}" type="datetimeFigureOut">
              <a:rPr lang="en-US" smtClean="0"/>
              <a:t>2/4/2018</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9697843A-C555-479B-AB81-61F08B09F1F0}" type="slidenum">
              <a:rPr lang="en-US" smtClean="0"/>
              <a:t>‹#›</a:t>
            </a:fld>
            <a:endParaRPr lang="en-US"/>
          </a:p>
        </p:txBody>
      </p:sp>
    </p:spTree>
    <p:extLst>
      <p:ext uri="{BB962C8B-B14F-4D97-AF65-F5344CB8AC3E}">
        <p14:creationId xmlns:p14="http://schemas.microsoft.com/office/powerpoint/2010/main" val="252216467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pic>
        <p:nvPicPr>
          <p:cNvPr id="4103" name="Picture 7"/>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33401" y="6075894"/>
            <a:ext cx="2209800" cy="4011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21561721"/>
      </p:ext>
    </p:extLst>
  </p:cSld>
  <p:clrMapOvr>
    <a:masterClrMapping/>
  </p:clrMapOvr>
  <p:timing>
    <p:tnLst>
      <p:par>
        <p:cTn id="1" dur="indefinite" restart="never" nodeType="tmRoot"/>
      </p:par>
    </p:tnLst>
  </p:timing>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3040595919"/>
      </p:ext>
    </p:extLst>
  </p:cSld>
  <p:clrMapOvr>
    <a:masterClrMapping/>
  </p:clrMapOvr>
  <p:timing>
    <p:tnLst>
      <p:par>
        <p:cTn id="1" dur="indefinite" restart="never" nodeType="tmRoot"/>
      </p:par>
    </p:tnLst>
  </p:timing>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Date Placeholder 2"/>
          <p:cNvSpPr>
            <a:spLocks noGrp="1"/>
          </p:cNvSpPr>
          <p:nvPr>
            <p:ph type="dt" sz="half" idx="10"/>
          </p:nvPr>
        </p:nvSpPr>
        <p:spPr>
          <a:xfrm>
            <a:off x="457200" y="6356350"/>
            <a:ext cx="2133600" cy="365125"/>
          </a:xfrm>
          <a:prstGeom prst="rect">
            <a:avLst/>
          </a:prstGeom>
        </p:spPr>
        <p:txBody>
          <a:bodyPr/>
          <a:lstStyle/>
          <a:p>
            <a:fld id="{F90AC974-4CDD-49E4-84C8-C3883CD8348B}" type="datetimeFigureOut">
              <a:rPr lang="en-US" smtClean="0"/>
              <a:t>2/4/2018</a:t>
            </a:fld>
            <a:endParaRPr lang="en-US"/>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p>
            <a:endParaRPr lang="en-US"/>
          </a:p>
        </p:txBody>
      </p:sp>
      <p:sp>
        <p:nvSpPr>
          <p:cNvPr id="5" name="Slide Number Placeholder 4"/>
          <p:cNvSpPr>
            <a:spLocks noGrp="1"/>
          </p:cNvSpPr>
          <p:nvPr>
            <p:ph type="sldNum" sz="quarter" idx="12"/>
          </p:nvPr>
        </p:nvSpPr>
        <p:spPr>
          <a:xfrm>
            <a:off x="6553200" y="6356350"/>
            <a:ext cx="2133600" cy="365125"/>
          </a:xfrm>
          <a:prstGeom prst="rect">
            <a:avLst/>
          </a:prstGeom>
        </p:spPr>
        <p:txBody>
          <a:bodyPr/>
          <a:lstStyle/>
          <a:p>
            <a:fld id="{9697843A-C555-479B-AB81-61F08B09F1F0}" type="slidenum">
              <a:rPr lang="en-US" smtClean="0"/>
              <a:t>‹#›</a:t>
            </a:fld>
            <a:endParaRPr lang="en-US"/>
          </a:p>
        </p:txBody>
      </p:sp>
    </p:spTree>
    <p:extLst>
      <p:ext uri="{BB962C8B-B14F-4D97-AF65-F5344CB8AC3E}">
        <p14:creationId xmlns:p14="http://schemas.microsoft.com/office/powerpoint/2010/main" val="4278457395"/>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B9441DC6-2E34-45A8-BA05-5DD82E890099}" type="datetimeFigureOut">
              <a:rPr lang="en-US" smtClean="0"/>
              <a:t>2/4/2018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F59CF73-D609-4406-A297-F328FE1F7DAC}" type="slidenum">
              <a:rPr lang="en-US" smtClean="0"/>
              <a:t>‹#›</a:t>
            </a:fld>
            <a:endParaRPr lang="en-US"/>
          </a:p>
        </p:txBody>
      </p:sp>
    </p:spTree>
    <p:extLst>
      <p:ext uri="{BB962C8B-B14F-4D97-AF65-F5344CB8AC3E}">
        <p14:creationId xmlns:p14="http://schemas.microsoft.com/office/powerpoint/2010/main" val="573718672"/>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9441DC6-2E34-45A8-BA05-5DD82E890099}" type="datetimeFigureOut">
              <a:rPr lang="en-US" smtClean="0"/>
              <a:t>2/4/2018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F59CF73-D609-4406-A297-F328FE1F7DAC}" type="slidenum">
              <a:rPr lang="en-US" smtClean="0"/>
              <a:t>‹#›</a:t>
            </a:fld>
            <a:endParaRPr lang="en-US"/>
          </a:p>
        </p:txBody>
      </p:sp>
    </p:spTree>
    <p:extLst>
      <p:ext uri="{BB962C8B-B14F-4D97-AF65-F5344CB8AC3E}">
        <p14:creationId xmlns:p14="http://schemas.microsoft.com/office/powerpoint/2010/main" val="642041191"/>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9441DC6-2E34-45A8-BA05-5DD82E890099}" type="datetimeFigureOut">
              <a:rPr lang="en-US" smtClean="0"/>
              <a:t>2/4/2018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F59CF73-D609-4406-A297-F328FE1F7DAC}" type="slidenum">
              <a:rPr lang="en-US" smtClean="0"/>
              <a:t>‹#›</a:t>
            </a:fld>
            <a:endParaRPr lang="en-US"/>
          </a:p>
        </p:txBody>
      </p:sp>
    </p:spTree>
    <p:extLst>
      <p:ext uri="{BB962C8B-B14F-4D97-AF65-F5344CB8AC3E}">
        <p14:creationId xmlns:p14="http://schemas.microsoft.com/office/powerpoint/2010/main" val="3418930949"/>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B9441DC6-2E34-45A8-BA05-5DD82E890099}" type="datetimeFigureOut">
              <a:rPr lang="en-US" smtClean="0"/>
              <a:t>2/4/2018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F59CF73-D609-4406-A297-F328FE1F7DAC}" type="slidenum">
              <a:rPr lang="en-US" smtClean="0"/>
              <a:t>‹#›</a:t>
            </a:fld>
            <a:endParaRPr lang="en-US"/>
          </a:p>
        </p:txBody>
      </p:sp>
    </p:spTree>
    <p:extLst>
      <p:ext uri="{BB962C8B-B14F-4D97-AF65-F5344CB8AC3E}">
        <p14:creationId xmlns:p14="http://schemas.microsoft.com/office/powerpoint/2010/main" val="101645803"/>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B9441DC6-2E34-45A8-BA05-5DD82E890099}" type="datetimeFigureOut">
              <a:rPr lang="en-US" smtClean="0"/>
              <a:t>2/4/2018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F59CF73-D609-4406-A297-F328FE1F7DAC}" type="slidenum">
              <a:rPr lang="en-US" smtClean="0"/>
              <a:t>‹#›</a:t>
            </a:fld>
            <a:endParaRPr lang="en-US"/>
          </a:p>
        </p:txBody>
      </p:sp>
    </p:spTree>
    <p:extLst>
      <p:ext uri="{BB962C8B-B14F-4D97-AF65-F5344CB8AC3E}">
        <p14:creationId xmlns:p14="http://schemas.microsoft.com/office/powerpoint/2010/main" val="954130111"/>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B9441DC6-2E34-45A8-BA05-5DD82E890099}" type="datetimeFigureOut">
              <a:rPr lang="en-US" smtClean="0"/>
              <a:t>2/4/2018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F59CF73-D609-4406-A297-F328FE1F7DAC}" type="slidenum">
              <a:rPr lang="en-US" smtClean="0"/>
              <a:t>‹#›</a:t>
            </a:fld>
            <a:endParaRPr lang="en-US"/>
          </a:p>
        </p:txBody>
      </p:sp>
    </p:spTree>
    <p:extLst>
      <p:ext uri="{BB962C8B-B14F-4D97-AF65-F5344CB8AC3E}">
        <p14:creationId xmlns:p14="http://schemas.microsoft.com/office/powerpoint/2010/main" val="6528572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B9441DC6-2E34-45A8-BA05-5DD82E890099}" type="datetimeFigureOut">
              <a:rPr lang="en-US" smtClean="0"/>
              <a:t>2/4/2018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F59CF73-D609-4406-A297-F328FE1F7DAC}" type="slidenum">
              <a:rPr lang="en-US" smtClean="0"/>
              <a:t>‹#›</a:t>
            </a:fld>
            <a:endParaRPr lang="en-US"/>
          </a:p>
        </p:txBody>
      </p:sp>
    </p:spTree>
    <p:extLst>
      <p:ext uri="{BB962C8B-B14F-4D97-AF65-F5344CB8AC3E}">
        <p14:creationId xmlns:p14="http://schemas.microsoft.com/office/powerpoint/2010/main" val="652857244"/>
      </p:ext>
    </p:extLst>
  </p:cSld>
  <p:clrMapOvr>
    <a:masterClrMapping/>
  </p:clrMapOvr>
  <p:timing>
    <p:tnLst>
      <p:par>
        <p:cTn id="1" dur="indefinite" restart="never" nodeType="tmRoot"/>
      </p:par>
    </p:tnLst>
  </p:timing>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9441DC6-2E34-45A8-BA05-5DD82E890099}" type="datetimeFigureOut">
              <a:rPr lang="en-US" smtClean="0"/>
              <a:t>2/4/2018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F59CF73-D609-4406-A297-F328FE1F7DAC}" type="slidenum">
              <a:rPr lang="en-US" smtClean="0"/>
              <a:t>‹#›</a:t>
            </a:fld>
            <a:endParaRPr lang="en-US"/>
          </a:p>
        </p:txBody>
      </p:sp>
    </p:spTree>
    <p:extLst>
      <p:ext uri="{BB962C8B-B14F-4D97-AF65-F5344CB8AC3E}">
        <p14:creationId xmlns:p14="http://schemas.microsoft.com/office/powerpoint/2010/main" val="2665089398"/>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9441DC6-2E34-45A8-BA05-5DD82E890099}" type="datetimeFigureOut">
              <a:rPr lang="en-US" smtClean="0"/>
              <a:t>2/4/2018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F59CF73-D609-4406-A297-F328FE1F7DAC}" type="slidenum">
              <a:rPr lang="en-US" smtClean="0"/>
              <a:t>‹#›</a:t>
            </a:fld>
            <a:endParaRPr lang="en-US"/>
          </a:p>
        </p:txBody>
      </p:sp>
    </p:spTree>
    <p:extLst>
      <p:ext uri="{BB962C8B-B14F-4D97-AF65-F5344CB8AC3E}">
        <p14:creationId xmlns:p14="http://schemas.microsoft.com/office/powerpoint/2010/main" val="3693824583"/>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9441DC6-2E34-45A8-BA05-5DD82E890099}" type="datetimeFigureOut">
              <a:rPr lang="en-US" smtClean="0"/>
              <a:t>2/4/2018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F59CF73-D609-4406-A297-F328FE1F7DAC}" type="slidenum">
              <a:rPr lang="en-US" smtClean="0"/>
              <a:t>‹#›</a:t>
            </a:fld>
            <a:endParaRPr lang="en-US"/>
          </a:p>
        </p:txBody>
      </p:sp>
    </p:spTree>
    <p:extLst>
      <p:ext uri="{BB962C8B-B14F-4D97-AF65-F5344CB8AC3E}">
        <p14:creationId xmlns:p14="http://schemas.microsoft.com/office/powerpoint/2010/main" val="1659345861"/>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9441DC6-2E34-45A8-BA05-5DD82E890099}" type="datetimeFigureOut">
              <a:rPr lang="en-US" smtClean="0"/>
              <a:t>2/4/2018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F59CF73-D609-4406-A297-F328FE1F7DAC}" type="slidenum">
              <a:rPr lang="en-US" smtClean="0"/>
              <a:t>‹#›</a:t>
            </a:fld>
            <a:endParaRPr lang="en-US"/>
          </a:p>
        </p:txBody>
      </p:sp>
    </p:spTree>
    <p:extLst>
      <p:ext uri="{BB962C8B-B14F-4D97-AF65-F5344CB8AC3E}">
        <p14:creationId xmlns:p14="http://schemas.microsoft.com/office/powerpoint/2010/main" val="285675105"/>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9441DC6-2E34-45A8-BA05-5DD82E890099}" type="datetimeFigureOut">
              <a:rPr lang="en-US" smtClean="0"/>
              <a:t>2/4/2018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F59CF73-D609-4406-A297-F328FE1F7DAC}" type="slidenum">
              <a:rPr lang="en-US" smtClean="0"/>
              <a:t>‹#›</a:t>
            </a:fld>
            <a:endParaRPr lang="en-US"/>
          </a:p>
        </p:txBody>
      </p:sp>
    </p:spTree>
    <p:extLst>
      <p:ext uri="{BB962C8B-B14F-4D97-AF65-F5344CB8AC3E}">
        <p14:creationId xmlns:p14="http://schemas.microsoft.com/office/powerpoint/2010/main" val="345368113"/>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D417BDF5-598F-447B-95F6-7418AD0EFDAC}" type="datetimeFigureOut">
              <a:rPr lang="en-US" smtClean="0"/>
              <a:t>2/4/2018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AEE7C31-34CA-4981-9A35-E16473B88556}" type="slidenum">
              <a:rPr lang="en-US" smtClean="0"/>
              <a:t>‹#›</a:t>
            </a:fld>
            <a:endParaRPr lang="en-US"/>
          </a:p>
        </p:txBody>
      </p:sp>
    </p:spTree>
    <p:extLst>
      <p:ext uri="{BB962C8B-B14F-4D97-AF65-F5344CB8AC3E}">
        <p14:creationId xmlns:p14="http://schemas.microsoft.com/office/powerpoint/2010/main" val="3414399748"/>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417BDF5-598F-447B-95F6-7418AD0EFDAC}" type="datetimeFigureOut">
              <a:rPr lang="en-US" smtClean="0"/>
              <a:t>2/4/2018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AEE7C31-34CA-4981-9A35-E16473B88556}" type="slidenum">
              <a:rPr lang="en-US" smtClean="0"/>
              <a:t>‹#›</a:t>
            </a:fld>
            <a:endParaRPr lang="en-US"/>
          </a:p>
        </p:txBody>
      </p:sp>
    </p:spTree>
    <p:extLst>
      <p:ext uri="{BB962C8B-B14F-4D97-AF65-F5344CB8AC3E}">
        <p14:creationId xmlns:p14="http://schemas.microsoft.com/office/powerpoint/2010/main" val="3211228623"/>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417BDF5-598F-447B-95F6-7418AD0EFDAC}" type="datetimeFigureOut">
              <a:rPr lang="en-US" smtClean="0"/>
              <a:t>2/4/2018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AEE7C31-34CA-4981-9A35-E16473B88556}" type="slidenum">
              <a:rPr lang="en-US" smtClean="0"/>
              <a:t>‹#›</a:t>
            </a:fld>
            <a:endParaRPr lang="en-US"/>
          </a:p>
        </p:txBody>
      </p:sp>
    </p:spTree>
    <p:extLst>
      <p:ext uri="{BB962C8B-B14F-4D97-AF65-F5344CB8AC3E}">
        <p14:creationId xmlns:p14="http://schemas.microsoft.com/office/powerpoint/2010/main" val="407402681"/>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D417BDF5-598F-447B-95F6-7418AD0EFDAC}" type="datetimeFigureOut">
              <a:rPr lang="en-US" smtClean="0"/>
              <a:t>2/4/2018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AEE7C31-34CA-4981-9A35-E16473B88556}" type="slidenum">
              <a:rPr lang="en-US" smtClean="0"/>
              <a:t>‹#›</a:t>
            </a:fld>
            <a:endParaRPr lang="en-US"/>
          </a:p>
        </p:txBody>
      </p:sp>
    </p:spTree>
    <p:extLst>
      <p:ext uri="{BB962C8B-B14F-4D97-AF65-F5344CB8AC3E}">
        <p14:creationId xmlns:p14="http://schemas.microsoft.com/office/powerpoint/2010/main" val="1166818216"/>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D417BDF5-598F-447B-95F6-7418AD0EFDAC}" type="datetimeFigureOut">
              <a:rPr lang="en-US" smtClean="0"/>
              <a:t>2/4/2018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AEE7C31-34CA-4981-9A35-E16473B88556}" type="slidenum">
              <a:rPr lang="en-US" smtClean="0"/>
              <a:t>‹#›</a:t>
            </a:fld>
            <a:endParaRPr lang="en-US"/>
          </a:p>
        </p:txBody>
      </p:sp>
    </p:spTree>
    <p:extLst>
      <p:ext uri="{BB962C8B-B14F-4D97-AF65-F5344CB8AC3E}">
        <p14:creationId xmlns:p14="http://schemas.microsoft.com/office/powerpoint/2010/main" val="52539279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9441DC6-2E34-45A8-BA05-5DD82E890099}" type="datetimeFigureOut">
              <a:rPr lang="en-US" smtClean="0"/>
              <a:t>2/4/2018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F59CF73-D609-4406-A297-F328FE1F7DAC}" type="slidenum">
              <a:rPr lang="en-US" smtClean="0"/>
              <a:t>‹#›</a:t>
            </a:fld>
            <a:endParaRPr lang="en-US"/>
          </a:p>
        </p:txBody>
      </p:sp>
    </p:spTree>
    <p:extLst>
      <p:ext uri="{BB962C8B-B14F-4D97-AF65-F5344CB8AC3E}">
        <p14:creationId xmlns:p14="http://schemas.microsoft.com/office/powerpoint/2010/main" val="2665089398"/>
      </p:ext>
    </p:extLst>
  </p:cSld>
  <p:clrMapOvr>
    <a:masterClrMapping/>
  </p:clrMapOvr>
  <p:timing>
    <p:tnLst>
      <p:par>
        <p:cTn id="1" dur="indefinite" restart="never" nodeType="tmRoot"/>
      </p:par>
    </p:tnLst>
  </p:timing>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D417BDF5-598F-447B-95F6-7418AD0EFDAC}" type="datetimeFigureOut">
              <a:rPr lang="en-US" smtClean="0"/>
              <a:t>2/4/2018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AEE7C31-34CA-4981-9A35-E16473B88556}" type="slidenum">
              <a:rPr lang="en-US" smtClean="0"/>
              <a:t>‹#›</a:t>
            </a:fld>
            <a:endParaRPr lang="en-US"/>
          </a:p>
        </p:txBody>
      </p:sp>
    </p:spTree>
    <p:extLst>
      <p:ext uri="{BB962C8B-B14F-4D97-AF65-F5344CB8AC3E}">
        <p14:creationId xmlns:p14="http://schemas.microsoft.com/office/powerpoint/2010/main" val="1328803394"/>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417BDF5-598F-447B-95F6-7418AD0EFDAC}" type="datetimeFigureOut">
              <a:rPr lang="en-US" smtClean="0"/>
              <a:t>2/4/2018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AEE7C31-34CA-4981-9A35-E16473B88556}" type="slidenum">
              <a:rPr lang="en-US" smtClean="0"/>
              <a:t>‹#›</a:t>
            </a:fld>
            <a:endParaRPr lang="en-US"/>
          </a:p>
        </p:txBody>
      </p:sp>
    </p:spTree>
    <p:extLst>
      <p:ext uri="{BB962C8B-B14F-4D97-AF65-F5344CB8AC3E}">
        <p14:creationId xmlns:p14="http://schemas.microsoft.com/office/powerpoint/2010/main" val="3622831588"/>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417BDF5-598F-447B-95F6-7418AD0EFDAC}" type="datetimeFigureOut">
              <a:rPr lang="en-US" smtClean="0"/>
              <a:t>2/4/2018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AEE7C31-34CA-4981-9A35-E16473B88556}" type="slidenum">
              <a:rPr lang="en-US" smtClean="0"/>
              <a:t>‹#›</a:t>
            </a:fld>
            <a:endParaRPr lang="en-US"/>
          </a:p>
        </p:txBody>
      </p:sp>
    </p:spTree>
    <p:extLst>
      <p:ext uri="{BB962C8B-B14F-4D97-AF65-F5344CB8AC3E}">
        <p14:creationId xmlns:p14="http://schemas.microsoft.com/office/powerpoint/2010/main" val="1697152923"/>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417BDF5-598F-447B-95F6-7418AD0EFDAC}" type="datetimeFigureOut">
              <a:rPr lang="en-US" smtClean="0"/>
              <a:t>2/4/2018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AEE7C31-34CA-4981-9A35-E16473B88556}" type="slidenum">
              <a:rPr lang="en-US" smtClean="0"/>
              <a:t>‹#›</a:t>
            </a:fld>
            <a:endParaRPr lang="en-US"/>
          </a:p>
        </p:txBody>
      </p:sp>
    </p:spTree>
    <p:extLst>
      <p:ext uri="{BB962C8B-B14F-4D97-AF65-F5344CB8AC3E}">
        <p14:creationId xmlns:p14="http://schemas.microsoft.com/office/powerpoint/2010/main" val="821288576"/>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417BDF5-598F-447B-95F6-7418AD0EFDAC}" type="datetimeFigureOut">
              <a:rPr lang="en-US" smtClean="0"/>
              <a:t>2/4/2018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AEE7C31-34CA-4981-9A35-E16473B88556}" type="slidenum">
              <a:rPr lang="en-US" smtClean="0"/>
              <a:t>‹#›</a:t>
            </a:fld>
            <a:endParaRPr lang="en-US"/>
          </a:p>
        </p:txBody>
      </p:sp>
    </p:spTree>
    <p:extLst>
      <p:ext uri="{BB962C8B-B14F-4D97-AF65-F5344CB8AC3E}">
        <p14:creationId xmlns:p14="http://schemas.microsoft.com/office/powerpoint/2010/main" val="3154926627"/>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417BDF5-598F-447B-95F6-7418AD0EFDAC}" type="datetimeFigureOut">
              <a:rPr lang="en-US" smtClean="0"/>
              <a:t>2/4/2018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AEE7C31-34CA-4981-9A35-E16473B88556}" type="slidenum">
              <a:rPr lang="en-US" smtClean="0"/>
              <a:t>‹#›</a:t>
            </a:fld>
            <a:endParaRPr lang="en-US"/>
          </a:p>
        </p:txBody>
      </p:sp>
    </p:spTree>
    <p:extLst>
      <p:ext uri="{BB962C8B-B14F-4D97-AF65-F5344CB8AC3E}">
        <p14:creationId xmlns:p14="http://schemas.microsoft.com/office/powerpoint/2010/main" val="1315065818"/>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B9441DC6-2E34-45A8-BA05-5DD82E890099}" type="datetimeFigureOut">
              <a:rPr lang="en-US" smtClean="0"/>
              <a:t>2/4/2018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F59CF73-D609-4406-A297-F328FE1F7DAC}" type="slidenum">
              <a:rPr lang="en-US" smtClean="0"/>
              <a:t>‹#›</a:t>
            </a:fld>
            <a:endParaRPr lang="en-US"/>
          </a:p>
        </p:txBody>
      </p:sp>
    </p:spTree>
    <p:extLst>
      <p:ext uri="{BB962C8B-B14F-4D97-AF65-F5344CB8AC3E}">
        <p14:creationId xmlns:p14="http://schemas.microsoft.com/office/powerpoint/2010/main" val="573718672"/>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9441DC6-2E34-45A8-BA05-5DD82E890099}" type="datetimeFigureOut">
              <a:rPr lang="en-US" smtClean="0"/>
              <a:t>2/4/2018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F59CF73-D609-4406-A297-F328FE1F7DAC}" type="slidenum">
              <a:rPr lang="en-US" smtClean="0"/>
              <a:t>‹#›</a:t>
            </a:fld>
            <a:endParaRPr lang="en-US"/>
          </a:p>
        </p:txBody>
      </p:sp>
    </p:spTree>
    <p:extLst>
      <p:ext uri="{BB962C8B-B14F-4D97-AF65-F5344CB8AC3E}">
        <p14:creationId xmlns:p14="http://schemas.microsoft.com/office/powerpoint/2010/main" val="642041191"/>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9441DC6-2E34-45A8-BA05-5DD82E890099}" type="datetimeFigureOut">
              <a:rPr lang="en-US" smtClean="0"/>
              <a:t>2/4/2018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F59CF73-D609-4406-A297-F328FE1F7DAC}" type="slidenum">
              <a:rPr lang="en-US" smtClean="0"/>
              <a:t>‹#›</a:t>
            </a:fld>
            <a:endParaRPr lang="en-US"/>
          </a:p>
        </p:txBody>
      </p:sp>
    </p:spTree>
    <p:extLst>
      <p:ext uri="{BB962C8B-B14F-4D97-AF65-F5344CB8AC3E}">
        <p14:creationId xmlns:p14="http://schemas.microsoft.com/office/powerpoint/2010/main" val="3418930949"/>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B9441DC6-2E34-45A8-BA05-5DD82E890099}" type="datetimeFigureOut">
              <a:rPr lang="en-US" smtClean="0"/>
              <a:t>2/4/2018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F59CF73-D609-4406-A297-F328FE1F7DAC}" type="slidenum">
              <a:rPr lang="en-US" smtClean="0"/>
              <a:t>‹#›</a:t>
            </a:fld>
            <a:endParaRPr lang="en-US"/>
          </a:p>
        </p:txBody>
      </p:sp>
    </p:spTree>
    <p:extLst>
      <p:ext uri="{BB962C8B-B14F-4D97-AF65-F5344CB8AC3E}">
        <p14:creationId xmlns:p14="http://schemas.microsoft.com/office/powerpoint/2010/main" val="10164580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9441DC6-2E34-45A8-BA05-5DD82E890099}" type="datetimeFigureOut">
              <a:rPr lang="en-US" smtClean="0"/>
              <a:t>2/4/2018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F59CF73-D609-4406-A297-F328FE1F7DAC}" type="slidenum">
              <a:rPr lang="en-US" smtClean="0"/>
              <a:t>‹#›</a:t>
            </a:fld>
            <a:endParaRPr lang="en-US"/>
          </a:p>
        </p:txBody>
      </p:sp>
    </p:spTree>
    <p:extLst>
      <p:ext uri="{BB962C8B-B14F-4D97-AF65-F5344CB8AC3E}">
        <p14:creationId xmlns:p14="http://schemas.microsoft.com/office/powerpoint/2010/main" val="3693824583"/>
      </p:ext>
    </p:extLst>
  </p:cSld>
  <p:clrMapOvr>
    <a:masterClrMapping/>
  </p:clrMapOvr>
  <p:timing>
    <p:tnLst>
      <p:par>
        <p:cTn id="1" dur="indefinite" restart="never" nodeType="tmRoot"/>
      </p:par>
    </p:tnLst>
  </p:timing>
</p:sldLayout>
</file>

<file path=ppt/slideLayouts/slideLayout6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B9441DC6-2E34-45A8-BA05-5DD82E890099}" type="datetimeFigureOut">
              <a:rPr lang="en-US" smtClean="0"/>
              <a:t>2/4/2018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F59CF73-D609-4406-A297-F328FE1F7DAC}" type="slidenum">
              <a:rPr lang="en-US" smtClean="0"/>
              <a:t>‹#›</a:t>
            </a:fld>
            <a:endParaRPr lang="en-US"/>
          </a:p>
        </p:txBody>
      </p:sp>
    </p:spTree>
    <p:extLst>
      <p:ext uri="{BB962C8B-B14F-4D97-AF65-F5344CB8AC3E}">
        <p14:creationId xmlns:p14="http://schemas.microsoft.com/office/powerpoint/2010/main" val="954130111"/>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B9441DC6-2E34-45A8-BA05-5DD82E890099}" type="datetimeFigureOut">
              <a:rPr lang="en-US" smtClean="0"/>
              <a:t>2/4/2018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F59CF73-D609-4406-A297-F328FE1F7DAC}" type="slidenum">
              <a:rPr lang="en-US" smtClean="0"/>
              <a:t>‹#›</a:t>
            </a:fld>
            <a:endParaRPr lang="en-US"/>
          </a:p>
        </p:txBody>
      </p:sp>
    </p:spTree>
    <p:extLst>
      <p:ext uri="{BB962C8B-B14F-4D97-AF65-F5344CB8AC3E}">
        <p14:creationId xmlns:p14="http://schemas.microsoft.com/office/powerpoint/2010/main" val="652857244"/>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9441DC6-2E34-45A8-BA05-5DD82E890099}" type="datetimeFigureOut">
              <a:rPr lang="en-US" smtClean="0"/>
              <a:t>2/4/2018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F59CF73-D609-4406-A297-F328FE1F7DAC}" type="slidenum">
              <a:rPr lang="en-US" smtClean="0"/>
              <a:t>‹#›</a:t>
            </a:fld>
            <a:endParaRPr lang="en-US"/>
          </a:p>
        </p:txBody>
      </p:sp>
    </p:spTree>
    <p:extLst>
      <p:ext uri="{BB962C8B-B14F-4D97-AF65-F5344CB8AC3E}">
        <p14:creationId xmlns:p14="http://schemas.microsoft.com/office/powerpoint/2010/main" val="2665089398"/>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9441DC6-2E34-45A8-BA05-5DD82E890099}" type="datetimeFigureOut">
              <a:rPr lang="en-US" smtClean="0"/>
              <a:t>2/4/2018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F59CF73-D609-4406-A297-F328FE1F7DAC}" type="slidenum">
              <a:rPr lang="en-US" smtClean="0"/>
              <a:t>‹#›</a:t>
            </a:fld>
            <a:endParaRPr lang="en-US"/>
          </a:p>
        </p:txBody>
      </p:sp>
    </p:spTree>
    <p:extLst>
      <p:ext uri="{BB962C8B-B14F-4D97-AF65-F5344CB8AC3E}">
        <p14:creationId xmlns:p14="http://schemas.microsoft.com/office/powerpoint/2010/main" val="3693824583"/>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9441DC6-2E34-45A8-BA05-5DD82E890099}" type="datetimeFigureOut">
              <a:rPr lang="en-US" smtClean="0"/>
              <a:t>2/4/2018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F59CF73-D609-4406-A297-F328FE1F7DAC}" type="slidenum">
              <a:rPr lang="en-US" smtClean="0"/>
              <a:t>‹#›</a:t>
            </a:fld>
            <a:endParaRPr lang="en-US"/>
          </a:p>
        </p:txBody>
      </p:sp>
    </p:spTree>
    <p:extLst>
      <p:ext uri="{BB962C8B-B14F-4D97-AF65-F5344CB8AC3E}">
        <p14:creationId xmlns:p14="http://schemas.microsoft.com/office/powerpoint/2010/main" val="1659345861"/>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9441DC6-2E34-45A8-BA05-5DD82E890099}" type="datetimeFigureOut">
              <a:rPr lang="en-US" smtClean="0"/>
              <a:t>2/4/2018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F59CF73-D609-4406-A297-F328FE1F7DAC}" type="slidenum">
              <a:rPr lang="en-US" smtClean="0"/>
              <a:t>‹#›</a:t>
            </a:fld>
            <a:endParaRPr lang="en-US"/>
          </a:p>
        </p:txBody>
      </p:sp>
    </p:spTree>
    <p:extLst>
      <p:ext uri="{BB962C8B-B14F-4D97-AF65-F5344CB8AC3E}">
        <p14:creationId xmlns:p14="http://schemas.microsoft.com/office/powerpoint/2010/main" val="285675105"/>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9441DC6-2E34-45A8-BA05-5DD82E890099}" type="datetimeFigureOut">
              <a:rPr lang="en-US" smtClean="0"/>
              <a:t>2/4/2018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F59CF73-D609-4406-A297-F328FE1F7DAC}" type="slidenum">
              <a:rPr lang="en-US" smtClean="0"/>
              <a:t>‹#›</a:t>
            </a:fld>
            <a:endParaRPr lang="en-US"/>
          </a:p>
        </p:txBody>
      </p:sp>
    </p:spTree>
    <p:extLst>
      <p:ext uri="{BB962C8B-B14F-4D97-AF65-F5344CB8AC3E}">
        <p14:creationId xmlns:p14="http://schemas.microsoft.com/office/powerpoint/2010/main" val="345368113"/>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D417BDF5-598F-447B-95F6-7418AD0EFDAC}" type="datetimeFigureOut">
              <a:rPr lang="en-US" smtClean="0"/>
              <a:t>2/4/2018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AEE7C31-34CA-4981-9A35-E16473B88556}" type="slidenum">
              <a:rPr lang="en-US" smtClean="0"/>
              <a:t>‹#›</a:t>
            </a:fld>
            <a:endParaRPr lang="en-US"/>
          </a:p>
        </p:txBody>
      </p:sp>
    </p:spTree>
    <p:extLst>
      <p:ext uri="{BB962C8B-B14F-4D97-AF65-F5344CB8AC3E}">
        <p14:creationId xmlns:p14="http://schemas.microsoft.com/office/powerpoint/2010/main" val="3414399748"/>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417BDF5-598F-447B-95F6-7418AD0EFDAC}" type="datetimeFigureOut">
              <a:rPr lang="en-US" smtClean="0"/>
              <a:t>2/4/2018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AEE7C31-34CA-4981-9A35-E16473B88556}" type="slidenum">
              <a:rPr lang="en-US" smtClean="0"/>
              <a:t>‹#›</a:t>
            </a:fld>
            <a:endParaRPr lang="en-US"/>
          </a:p>
        </p:txBody>
      </p:sp>
    </p:spTree>
    <p:extLst>
      <p:ext uri="{BB962C8B-B14F-4D97-AF65-F5344CB8AC3E}">
        <p14:creationId xmlns:p14="http://schemas.microsoft.com/office/powerpoint/2010/main" val="3211228623"/>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417BDF5-598F-447B-95F6-7418AD0EFDAC}" type="datetimeFigureOut">
              <a:rPr lang="en-US" smtClean="0"/>
              <a:t>2/4/2018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AEE7C31-34CA-4981-9A35-E16473B88556}" type="slidenum">
              <a:rPr lang="en-US" smtClean="0"/>
              <a:t>‹#›</a:t>
            </a:fld>
            <a:endParaRPr lang="en-US"/>
          </a:p>
        </p:txBody>
      </p:sp>
    </p:spTree>
    <p:extLst>
      <p:ext uri="{BB962C8B-B14F-4D97-AF65-F5344CB8AC3E}">
        <p14:creationId xmlns:p14="http://schemas.microsoft.com/office/powerpoint/2010/main" val="40740268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9441DC6-2E34-45A8-BA05-5DD82E890099}" type="datetimeFigureOut">
              <a:rPr lang="en-US" smtClean="0"/>
              <a:t>2/4/2018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F59CF73-D609-4406-A297-F328FE1F7DAC}" type="slidenum">
              <a:rPr lang="en-US" smtClean="0"/>
              <a:t>‹#›</a:t>
            </a:fld>
            <a:endParaRPr lang="en-US"/>
          </a:p>
        </p:txBody>
      </p:sp>
    </p:spTree>
    <p:extLst>
      <p:ext uri="{BB962C8B-B14F-4D97-AF65-F5344CB8AC3E}">
        <p14:creationId xmlns:p14="http://schemas.microsoft.com/office/powerpoint/2010/main" val="1659345861"/>
      </p:ext>
    </p:extLst>
  </p:cSld>
  <p:clrMapOvr>
    <a:masterClrMapping/>
  </p:clrMapOvr>
  <p:timing>
    <p:tnLst>
      <p:par>
        <p:cTn id="1" dur="indefinite" restart="never" nodeType="tmRoot"/>
      </p:par>
    </p:tnLst>
  </p:timing>
</p:sldLayout>
</file>

<file path=ppt/slideLayouts/slideLayout7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D417BDF5-598F-447B-95F6-7418AD0EFDAC}" type="datetimeFigureOut">
              <a:rPr lang="en-US" smtClean="0"/>
              <a:t>2/4/2018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AEE7C31-34CA-4981-9A35-E16473B88556}" type="slidenum">
              <a:rPr lang="en-US" smtClean="0"/>
              <a:t>‹#›</a:t>
            </a:fld>
            <a:endParaRPr lang="en-US"/>
          </a:p>
        </p:txBody>
      </p:sp>
    </p:spTree>
    <p:extLst>
      <p:ext uri="{BB962C8B-B14F-4D97-AF65-F5344CB8AC3E}">
        <p14:creationId xmlns:p14="http://schemas.microsoft.com/office/powerpoint/2010/main" val="1166818216"/>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D417BDF5-598F-447B-95F6-7418AD0EFDAC}" type="datetimeFigureOut">
              <a:rPr lang="en-US" smtClean="0"/>
              <a:t>2/4/2018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AEE7C31-34CA-4981-9A35-E16473B88556}" type="slidenum">
              <a:rPr lang="en-US" smtClean="0"/>
              <a:t>‹#›</a:t>
            </a:fld>
            <a:endParaRPr lang="en-US"/>
          </a:p>
        </p:txBody>
      </p:sp>
    </p:spTree>
    <p:extLst>
      <p:ext uri="{BB962C8B-B14F-4D97-AF65-F5344CB8AC3E}">
        <p14:creationId xmlns:p14="http://schemas.microsoft.com/office/powerpoint/2010/main" val="525392793"/>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D417BDF5-598F-447B-95F6-7418AD0EFDAC}" type="datetimeFigureOut">
              <a:rPr lang="en-US" smtClean="0"/>
              <a:t>2/4/2018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AEE7C31-34CA-4981-9A35-E16473B88556}" type="slidenum">
              <a:rPr lang="en-US" smtClean="0"/>
              <a:t>‹#›</a:t>
            </a:fld>
            <a:endParaRPr lang="en-US"/>
          </a:p>
        </p:txBody>
      </p:sp>
    </p:spTree>
    <p:extLst>
      <p:ext uri="{BB962C8B-B14F-4D97-AF65-F5344CB8AC3E}">
        <p14:creationId xmlns:p14="http://schemas.microsoft.com/office/powerpoint/2010/main" val="1328803394"/>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417BDF5-598F-447B-95F6-7418AD0EFDAC}" type="datetimeFigureOut">
              <a:rPr lang="en-US" smtClean="0"/>
              <a:t>2/4/2018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AEE7C31-34CA-4981-9A35-E16473B88556}" type="slidenum">
              <a:rPr lang="en-US" smtClean="0"/>
              <a:t>‹#›</a:t>
            </a:fld>
            <a:endParaRPr lang="en-US"/>
          </a:p>
        </p:txBody>
      </p:sp>
    </p:spTree>
    <p:extLst>
      <p:ext uri="{BB962C8B-B14F-4D97-AF65-F5344CB8AC3E}">
        <p14:creationId xmlns:p14="http://schemas.microsoft.com/office/powerpoint/2010/main" val="3622831588"/>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417BDF5-598F-447B-95F6-7418AD0EFDAC}" type="datetimeFigureOut">
              <a:rPr lang="en-US" smtClean="0"/>
              <a:t>2/4/2018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AEE7C31-34CA-4981-9A35-E16473B88556}" type="slidenum">
              <a:rPr lang="en-US" smtClean="0"/>
              <a:t>‹#›</a:t>
            </a:fld>
            <a:endParaRPr lang="en-US"/>
          </a:p>
        </p:txBody>
      </p:sp>
    </p:spTree>
    <p:extLst>
      <p:ext uri="{BB962C8B-B14F-4D97-AF65-F5344CB8AC3E}">
        <p14:creationId xmlns:p14="http://schemas.microsoft.com/office/powerpoint/2010/main" val="1697152923"/>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417BDF5-598F-447B-95F6-7418AD0EFDAC}" type="datetimeFigureOut">
              <a:rPr lang="en-US" smtClean="0"/>
              <a:t>2/4/2018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AEE7C31-34CA-4981-9A35-E16473B88556}" type="slidenum">
              <a:rPr lang="en-US" smtClean="0"/>
              <a:t>‹#›</a:t>
            </a:fld>
            <a:endParaRPr lang="en-US"/>
          </a:p>
        </p:txBody>
      </p:sp>
    </p:spTree>
    <p:extLst>
      <p:ext uri="{BB962C8B-B14F-4D97-AF65-F5344CB8AC3E}">
        <p14:creationId xmlns:p14="http://schemas.microsoft.com/office/powerpoint/2010/main" val="821288576"/>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417BDF5-598F-447B-95F6-7418AD0EFDAC}" type="datetimeFigureOut">
              <a:rPr lang="en-US" smtClean="0"/>
              <a:t>2/4/2018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AEE7C31-34CA-4981-9A35-E16473B88556}" type="slidenum">
              <a:rPr lang="en-US" smtClean="0"/>
              <a:t>‹#›</a:t>
            </a:fld>
            <a:endParaRPr lang="en-US"/>
          </a:p>
        </p:txBody>
      </p:sp>
    </p:spTree>
    <p:extLst>
      <p:ext uri="{BB962C8B-B14F-4D97-AF65-F5344CB8AC3E}">
        <p14:creationId xmlns:p14="http://schemas.microsoft.com/office/powerpoint/2010/main" val="3154926627"/>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417BDF5-598F-447B-95F6-7418AD0EFDAC}" type="datetimeFigureOut">
              <a:rPr lang="en-US" smtClean="0"/>
              <a:t>2/4/2018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AEE7C31-34CA-4981-9A35-E16473B88556}" type="slidenum">
              <a:rPr lang="en-US" smtClean="0"/>
              <a:t>‹#›</a:t>
            </a:fld>
            <a:endParaRPr lang="en-US"/>
          </a:p>
        </p:txBody>
      </p:sp>
    </p:spTree>
    <p:extLst>
      <p:ext uri="{BB962C8B-B14F-4D97-AF65-F5344CB8AC3E}">
        <p14:creationId xmlns:p14="http://schemas.microsoft.com/office/powerpoint/2010/main" val="1315065818"/>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pic>
        <p:nvPicPr>
          <p:cNvPr id="4103" name="Picture 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3401" y="6075894"/>
            <a:ext cx="2209800" cy="4011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21561721"/>
      </p:ext>
    </p:extLst>
  </p:cSld>
  <p:clrMapOvr>
    <a:masterClrMapping/>
  </p:clrMapOvr>
  <p:timing>
    <p:tnLst>
      <p:par>
        <p:cTn id="1" dur="indefinite" restart="never" nodeType="tmRoot"/>
      </p:par>
    </p:tnLst>
  </p:timing>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3040595919"/>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D417BDF5-598F-447B-95F6-7418AD0EFDAC}" type="datetimeFigureOut">
              <a:rPr lang="en-US" smtClean="0"/>
              <a:t>2/4/2018</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p:txBody>
          <a:bodyPr/>
          <a:lstStyle/>
          <a:p>
            <a:fld id="{6AEE7C31-34CA-4981-9A35-E16473B88556}" type="slidenum">
              <a:rPr lang="en-US" smtClean="0"/>
              <a:t>‹#›</a:t>
            </a:fld>
            <a:endParaRPr lang="en-US"/>
          </a:p>
        </p:txBody>
      </p:sp>
    </p:spTree>
    <p:extLst>
      <p:ext uri="{BB962C8B-B14F-4D97-AF65-F5344CB8AC3E}">
        <p14:creationId xmlns:p14="http://schemas.microsoft.com/office/powerpoint/2010/main" val="3414399748"/>
      </p:ext>
    </p:extLst>
  </p:cSld>
  <p:clrMapOvr>
    <a:masterClrMapping/>
  </p:clrMapOvr>
  <p:timing>
    <p:tnLst>
      <p:par>
        <p:cTn id="1" dur="indefinite" restart="never" nodeType="tmRoot"/>
      </p:par>
    </p:tnLst>
  </p:timing>
</p:sldLayout>
</file>

<file path=ppt/slideLayouts/slideLayout8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B9441DC6-2E34-45A8-BA05-5DD82E890099}" type="datetimeFigureOut">
              <a:rPr lang="en-US" smtClean="0"/>
              <a:t>2/4/2018</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AF59CF73-D609-4406-A297-F328FE1F7DAC}" type="slidenum">
              <a:rPr lang="en-US" smtClean="0"/>
              <a:t>‹#›</a:t>
            </a:fld>
            <a:endParaRPr lang="en-US"/>
          </a:p>
        </p:txBody>
      </p:sp>
    </p:spTree>
    <p:extLst>
      <p:ext uri="{BB962C8B-B14F-4D97-AF65-F5344CB8AC3E}">
        <p14:creationId xmlns:p14="http://schemas.microsoft.com/office/powerpoint/2010/main" val="2966346006"/>
      </p:ext>
    </p:extLst>
  </p:cSld>
  <p:clrMapOvr>
    <a:masterClrMapping/>
  </p:clrMapOvr>
  <p:timing>
    <p:tnLst>
      <p:par>
        <p:cTn id="1" dur="indefinite" restart="never" nodeType="tmRoot"/>
      </p:par>
    </p:tnLst>
  </p:timing>
</p:sldLayout>
</file>

<file path=ppt/slideLayouts/slideLayout8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B9441DC6-2E34-45A8-BA05-5DD82E890099}" type="datetimeFigureOut">
              <a:rPr lang="en-US" smtClean="0"/>
              <a:t>2/4/2018</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AF59CF73-D609-4406-A297-F328FE1F7DAC}" type="slidenum">
              <a:rPr lang="en-US" smtClean="0"/>
              <a:t>‹#›</a:t>
            </a:fld>
            <a:endParaRPr lang="en-US"/>
          </a:p>
        </p:txBody>
      </p:sp>
    </p:spTree>
    <p:extLst>
      <p:ext uri="{BB962C8B-B14F-4D97-AF65-F5344CB8AC3E}">
        <p14:creationId xmlns:p14="http://schemas.microsoft.com/office/powerpoint/2010/main" val="2279052004"/>
      </p:ext>
    </p:extLst>
  </p:cSld>
  <p:clrMapOvr>
    <a:masterClrMapping/>
  </p:clrMapOvr>
  <p:timing>
    <p:tnLst>
      <p:par>
        <p:cTn id="1" dur="indefinite" restart="never" nodeType="tmRoot"/>
      </p:par>
    </p:tnLst>
  </p:timing>
</p:sldLayout>
</file>

<file path=ppt/slideLayouts/slideLayout8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a:xfrm>
            <a:off x="457200" y="6356350"/>
            <a:ext cx="2133600" cy="365125"/>
          </a:xfrm>
          <a:prstGeom prst="rect">
            <a:avLst/>
          </a:prstGeom>
        </p:spPr>
        <p:txBody>
          <a:bodyPr/>
          <a:lstStyle/>
          <a:p>
            <a:fld id="{B9441DC6-2E34-45A8-BA05-5DD82E890099}" type="datetimeFigureOut">
              <a:rPr lang="en-US" smtClean="0"/>
              <a:t>2/4/2018</a:t>
            </a:fld>
            <a:endParaRPr lang="en-US"/>
          </a:p>
        </p:txBody>
      </p:sp>
      <p:sp>
        <p:nvSpPr>
          <p:cNvPr id="8" name="Footer Placeholder 7"/>
          <p:cNvSpPr>
            <a:spLocks noGrp="1"/>
          </p:cNvSpPr>
          <p:nvPr>
            <p:ph type="ftr" sz="quarter" idx="11"/>
          </p:nvPr>
        </p:nvSpPr>
        <p:spPr>
          <a:xfrm>
            <a:off x="3124200" y="6356350"/>
            <a:ext cx="2895600" cy="365125"/>
          </a:xfrm>
          <a:prstGeom prst="rect">
            <a:avLst/>
          </a:prstGeom>
        </p:spPr>
        <p:txBody>
          <a:bodyPr/>
          <a:lstStyle/>
          <a:p>
            <a:endParaRPr lang="en-US"/>
          </a:p>
        </p:txBody>
      </p:sp>
      <p:sp>
        <p:nvSpPr>
          <p:cNvPr id="9" name="Slide Number Placeholder 8"/>
          <p:cNvSpPr>
            <a:spLocks noGrp="1"/>
          </p:cNvSpPr>
          <p:nvPr>
            <p:ph type="sldNum" sz="quarter" idx="12"/>
          </p:nvPr>
        </p:nvSpPr>
        <p:spPr>
          <a:xfrm>
            <a:off x="6553200" y="6356350"/>
            <a:ext cx="2133600" cy="365125"/>
          </a:xfrm>
          <a:prstGeom prst="rect">
            <a:avLst/>
          </a:prstGeom>
        </p:spPr>
        <p:txBody>
          <a:bodyPr/>
          <a:lstStyle/>
          <a:p>
            <a:fld id="{AF59CF73-D609-4406-A297-F328FE1F7DAC}" type="slidenum">
              <a:rPr lang="en-US" smtClean="0"/>
              <a:t>‹#›</a:t>
            </a:fld>
            <a:endParaRPr lang="en-US"/>
          </a:p>
        </p:txBody>
      </p:sp>
    </p:spTree>
    <p:extLst>
      <p:ext uri="{BB962C8B-B14F-4D97-AF65-F5344CB8AC3E}">
        <p14:creationId xmlns:p14="http://schemas.microsoft.com/office/powerpoint/2010/main" val="275475981"/>
      </p:ext>
    </p:extLst>
  </p:cSld>
  <p:clrMapOvr>
    <a:masterClrMapping/>
  </p:clrMapOvr>
  <p:timing>
    <p:tnLst>
      <p:par>
        <p:cTn id="1" dur="indefinite" restart="never" nodeType="tmRoot"/>
      </p:par>
    </p:tnLst>
  </p:timing>
</p:sldLayout>
</file>

<file path=ppt/slideLayouts/slideLayout8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Date Placeholder 2"/>
          <p:cNvSpPr>
            <a:spLocks noGrp="1"/>
          </p:cNvSpPr>
          <p:nvPr>
            <p:ph type="dt" sz="half" idx="10"/>
          </p:nvPr>
        </p:nvSpPr>
        <p:spPr>
          <a:xfrm>
            <a:off x="457200" y="6356350"/>
            <a:ext cx="2133600" cy="365125"/>
          </a:xfrm>
          <a:prstGeom prst="rect">
            <a:avLst/>
          </a:prstGeom>
        </p:spPr>
        <p:txBody>
          <a:bodyPr/>
          <a:lstStyle/>
          <a:p>
            <a:fld id="{B9441DC6-2E34-45A8-BA05-5DD82E890099}" type="datetimeFigureOut">
              <a:rPr lang="en-US" smtClean="0"/>
              <a:t>2/4/2018</a:t>
            </a:fld>
            <a:endParaRPr lang="en-US"/>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p>
            <a:endParaRPr lang="en-US"/>
          </a:p>
        </p:txBody>
      </p:sp>
      <p:sp>
        <p:nvSpPr>
          <p:cNvPr id="5" name="Slide Number Placeholder 4"/>
          <p:cNvSpPr>
            <a:spLocks noGrp="1"/>
          </p:cNvSpPr>
          <p:nvPr>
            <p:ph type="sldNum" sz="quarter" idx="12"/>
          </p:nvPr>
        </p:nvSpPr>
        <p:spPr>
          <a:xfrm>
            <a:off x="6553200" y="6356350"/>
            <a:ext cx="2133600" cy="365125"/>
          </a:xfrm>
          <a:prstGeom prst="rect">
            <a:avLst/>
          </a:prstGeom>
        </p:spPr>
        <p:txBody>
          <a:bodyPr/>
          <a:lstStyle/>
          <a:p>
            <a:fld id="{AF59CF73-D609-4406-A297-F328FE1F7DAC}" type="slidenum">
              <a:rPr lang="en-US" smtClean="0"/>
              <a:t>‹#›</a:t>
            </a:fld>
            <a:endParaRPr lang="en-US"/>
          </a:p>
        </p:txBody>
      </p:sp>
    </p:spTree>
    <p:extLst>
      <p:ext uri="{BB962C8B-B14F-4D97-AF65-F5344CB8AC3E}">
        <p14:creationId xmlns:p14="http://schemas.microsoft.com/office/powerpoint/2010/main" val="260329474"/>
      </p:ext>
    </p:extLst>
  </p:cSld>
  <p:clrMapOvr>
    <a:masterClrMapping/>
  </p:clrMapOvr>
  <p:timing>
    <p:tnLst>
      <p:par>
        <p:cTn id="1" dur="indefinite" restart="never" nodeType="tmRoot"/>
      </p:par>
    </p:tnLst>
  </p:timing>
</p:sldLayout>
</file>

<file path=ppt/slideLayouts/slideLayout8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p>
            <a:fld id="{B9441DC6-2E34-45A8-BA05-5DD82E890099}" type="datetimeFigureOut">
              <a:rPr lang="en-US" smtClean="0"/>
              <a:t>2/4/2018</a:t>
            </a:fld>
            <a:endParaRPr lang="en-US"/>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p>
            <a:endParaRPr lang="en-US"/>
          </a:p>
        </p:txBody>
      </p:sp>
      <p:sp>
        <p:nvSpPr>
          <p:cNvPr id="4" name="Slide Number Placeholder 3"/>
          <p:cNvSpPr>
            <a:spLocks noGrp="1"/>
          </p:cNvSpPr>
          <p:nvPr>
            <p:ph type="sldNum" sz="quarter" idx="12"/>
          </p:nvPr>
        </p:nvSpPr>
        <p:spPr>
          <a:xfrm>
            <a:off x="6553200" y="6356350"/>
            <a:ext cx="2133600" cy="365125"/>
          </a:xfrm>
          <a:prstGeom prst="rect">
            <a:avLst/>
          </a:prstGeom>
        </p:spPr>
        <p:txBody>
          <a:bodyPr/>
          <a:lstStyle/>
          <a:p>
            <a:fld id="{AF59CF73-D609-4406-A297-F328FE1F7DAC}" type="slidenum">
              <a:rPr lang="en-US" smtClean="0"/>
              <a:t>‹#›</a:t>
            </a:fld>
            <a:endParaRPr lang="en-US"/>
          </a:p>
        </p:txBody>
      </p:sp>
    </p:spTree>
    <p:extLst>
      <p:ext uri="{BB962C8B-B14F-4D97-AF65-F5344CB8AC3E}">
        <p14:creationId xmlns:p14="http://schemas.microsoft.com/office/powerpoint/2010/main" val="2866812408"/>
      </p:ext>
    </p:extLst>
  </p:cSld>
  <p:clrMapOvr>
    <a:masterClrMapping/>
  </p:clrMapOvr>
  <p:timing>
    <p:tnLst>
      <p:par>
        <p:cTn id="1" dur="indefinite" restart="never" nodeType="tmRoot"/>
      </p:par>
    </p:tnLst>
  </p:timing>
</p:sldLayout>
</file>

<file path=ppt/slideLayouts/slideLayout85.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Date Placeholder 2"/>
          <p:cNvSpPr>
            <a:spLocks noGrp="1"/>
          </p:cNvSpPr>
          <p:nvPr>
            <p:ph type="dt" sz="half" idx="10"/>
          </p:nvPr>
        </p:nvSpPr>
        <p:spPr>
          <a:xfrm>
            <a:off x="457200" y="6356350"/>
            <a:ext cx="2133600" cy="365125"/>
          </a:xfrm>
          <a:prstGeom prst="rect">
            <a:avLst/>
          </a:prstGeom>
        </p:spPr>
        <p:txBody>
          <a:bodyPr/>
          <a:lstStyle/>
          <a:p>
            <a:fld id="{B9441DC6-2E34-45A8-BA05-5DD82E890099}" type="datetimeFigureOut">
              <a:rPr lang="en-US" smtClean="0"/>
              <a:t>2/4/2018</a:t>
            </a:fld>
            <a:endParaRPr lang="en-US"/>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p>
            <a:endParaRPr lang="en-US"/>
          </a:p>
        </p:txBody>
      </p:sp>
      <p:sp>
        <p:nvSpPr>
          <p:cNvPr id="5" name="Slide Number Placeholder 4"/>
          <p:cNvSpPr>
            <a:spLocks noGrp="1"/>
          </p:cNvSpPr>
          <p:nvPr>
            <p:ph type="sldNum" sz="quarter" idx="12"/>
          </p:nvPr>
        </p:nvSpPr>
        <p:spPr>
          <a:xfrm>
            <a:off x="6553200" y="6356350"/>
            <a:ext cx="2133600" cy="365125"/>
          </a:xfrm>
          <a:prstGeom prst="rect">
            <a:avLst/>
          </a:prstGeom>
        </p:spPr>
        <p:txBody>
          <a:bodyPr/>
          <a:lstStyle/>
          <a:p>
            <a:fld id="{AF59CF73-D609-4406-A297-F328FE1F7DAC}" type="slidenum">
              <a:rPr lang="en-US" smtClean="0"/>
              <a:t>‹#›</a:t>
            </a:fld>
            <a:endParaRPr lang="en-US"/>
          </a:p>
        </p:txBody>
      </p:sp>
    </p:spTree>
    <p:extLst>
      <p:ext uri="{BB962C8B-B14F-4D97-AF65-F5344CB8AC3E}">
        <p14:creationId xmlns:p14="http://schemas.microsoft.com/office/powerpoint/2010/main" val="4278457395"/>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B9441DC6-2E34-45A8-BA05-5DD82E890099}" type="datetimeFigureOut">
              <a:rPr lang="en-US" smtClean="0"/>
              <a:t>2/4/2018</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AF59CF73-D609-4406-A297-F328FE1F7DAC}" type="slidenum">
              <a:rPr lang="en-US" smtClean="0"/>
              <a:t>‹#›</a:t>
            </a:fld>
            <a:endParaRPr lang="en-US"/>
          </a:p>
        </p:txBody>
      </p:sp>
    </p:spTree>
    <p:extLst>
      <p:ext uri="{BB962C8B-B14F-4D97-AF65-F5344CB8AC3E}">
        <p14:creationId xmlns:p14="http://schemas.microsoft.com/office/powerpoint/2010/main" val="3300312032"/>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B9441DC6-2E34-45A8-BA05-5DD82E890099}" type="datetimeFigureOut">
              <a:rPr lang="en-US" smtClean="0"/>
              <a:t>2/4/2018</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AF59CF73-D609-4406-A297-F328FE1F7DAC}" type="slidenum">
              <a:rPr lang="en-US" smtClean="0"/>
              <a:t>‹#›</a:t>
            </a:fld>
            <a:endParaRPr lang="en-US"/>
          </a:p>
        </p:txBody>
      </p:sp>
    </p:spTree>
    <p:extLst>
      <p:ext uri="{BB962C8B-B14F-4D97-AF65-F5344CB8AC3E}">
        <p14:creationId xmlns:p14="http://schemas.microsoft.com/office/powerpoint/2010/main" val="2437017803"/>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B9441DC6-2E34-45A8-BA05-5DD82E890099}" type="datetimeFigureOut">
              <a:rPr lang="en-US" smtClean="0"/>
              <a:t>2/4/2018</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AF59CF73-D609-4406-A297-F328FE1F7DAC}" type="slidenum">
              <a:rPr lang="en-US" smtClean="0"/>
              <a:t>‹#›</a:t>
            </a:fld>
            <a:endParaRPr lang="en-US"/>
          </a:p>
        </p:txBody>
      </p:sp>
    </p:spTree>
    <p:extLst>
      <p:ext uri="{BB962C8B-B14F-4D97-AF65-F5344CB8AC3E}">
        <p14:creationId xmlns:p14="http://schemas.microsoft.com/office/powerpoint/2010/main" val="2110582969"/>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B9441DC6-2E34-45A8-BA05-5DD82E890099}" type="datetimeFigureOut">
              <a:rPr lang="en-US" smtClean="0"/>
              <a:t>2/4/2018</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AF59CF73-D609-4406-A297-F328FE1F7DAC}" type="slidenum">
              <a:rPr lang="en-US" smtClean="0"/>
              <a:t>‹#›</a:t>
            </a:fld>
            <a:endParaRPr lang="en-US"/>
          </a:p>
        </p:txBody>
      </p:sp>
    </p:spTree>
    <p:extLst>
      <p:ext uri="{BB962C8B-B14F-4D97-AF65-F5344CB8AC3E}">
        <p14:creationId xmlns:p14="http://schemas.microsoft.com/office/powerpoint/2010/main" val="252216467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D417BDF5-598F-447B-95F6-7418AD0EFDAC}" type="datetimeFigureOut">
              <a:rPr lang="en-US" smtClean="0"/>
              <a:t>2/4/2018</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p:txBody>
          <a:bodyPr/>
          <a:lstStyle/>
          <a:p>
            <a:fld id="{6AEE7C31-34CA-4981-9A35-E16473B88556}" type="slidenum">
              <a:rPr lang="en-US" smtClean="0"/>
              <a:t>‹#›</a:t>
            </a:fld>
            <a:endParaRPr lang="en-US"/>
          </a:p>
        </p:txBody>
      </p:sp>
    </p:spTree>
    <p:extLst>
      <p:ext uri="{BB962C8B-B14F-4D97-AF65-F5344CB8AC3E}">
        <p14:creationId xmlns:p14="http://schemas.microsoft.com/office/powerpoint/2010/main" val="3211228623"/>
      </p:ext>
    </p:extLst>
  </p:cSld>
  <p:clrMapOvr>
    <a:masterClrMapping/>
  </p:clrMapOvr>
  <p:timing>
    <p:tnLst>
      <p:par>
        <p:cTn id="1" dur="indefinite" restart="never" nodeType="tmRoot"/>
      </p:par>
    </p:tnLst>
  </p:timing>
</p:sldLayout>
</file>

<file path=ppt/slideLayouts/slideLayout9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B9441DC6-2E34-45A8-BA05-5DD82E890099}" type="datetimeFigureOut">
              <a:rPr lang="en-US" smtClean="0"/>
              <a:t>2/4/2018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F59CF73-D609-4406-A297-F328FE1F7DAC}" type="slidenum">
              <a:rPr lang="en-US" smtClean="0"/>
              <a:t>‹#›</a:t>
            </a:fld>
            <a:endParaRPr lang="en-US"/>
          </a:p>
        </p:txBody>
      </p:sp>
    </p:spTree>
    <p:extLst>
      <p:ext uri="{BB962C8B-B14F-4D97-AF65-F5344CB8AC3E}">
        <p14:creationId xmlns:p14="http://schemas.microsoft.com/office/powerpoint/2010/main" val="573718672"/>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9441DC6-2E34-45A8-BA05-5DD82E890099}" type="datetimeFigureOut">
              <a:rPr lang="en-US" smtClean="0"/>
              <a:t>2/4/2018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F59CF73-D609-4406-A297-F328FE1F7DAC}" type="slidenum">
              <a:rPr lang="en-US" smtClean="0"/>
              <a:t>‹#›</a:t>
            </a:fld>
            <a:endParaRPr lang="en-US"/>
          </a:p>
        </p:txBody>
      </p:sp>
    </p:spTree>
    <p:extLst>
      <p:ext uri="{BB962C8B-B14F-4D97-AF65-F5344CB8AC3E}">
        <p14:creationId xmlns:p14="http://schemas.microsoft.com/office/powerpoint/2010/main" val="642041191"/>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9441DC6-2E34-45A8-BA05-5DD82E890099}" type="datetimeFigureOut">
              <a:rPr lang="en-US" smtClean="0"/>
              <a:t>2/4/2018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F59CF73-D609-4406-A297-F328FE1F7DAC}" type="slidenum">
              <a:rPr lang="en-US" smtClean="0"/>
              <a:t>‹#›</a:t>
            </a:fld>
            <a:endParaRPr lang="en-US"/>
          </a:p>
        </p:txBody>
      </p:sp>
    </p:spTree>
    <p:extLst>
      <p:ext uri="{BB962C8B-B14F-4D97-AF65-F5344CB8AC3E}">
        <p14:creationId xmlns:p14="http://schemas.microsoft.com/office/powerpoint/2010/main" val="3418930949"/>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B9441DC6-2E34-45A8-BA05-5DD82E890099}" type="datetimeFigureOut">
              <a:rPr lang="en-US" smtClean="0"/>
              <a:t>2/4/2018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F59CF73-D609-4406-A297-F328FE1F7DAC}" type="slidenum">
              <a:rPr lang="en-US" smtClean="0"/>
              <a:t>‹#›</a:t>
            </a:fld>
            <a:endParaRPr lang="en-US"/>
          </a:p>
        </p:txBody>
      </p:sp>
    </p:spTree>
    <p:extLst>
      <p:ext uri="{BB962C8B-B14F-4D97-AF65-F5344CB8AC3E}">
        <p14:creationId xmlns:p14="http://schemas.microsoft.com/office/powerpoint/2010/main" val="101645803"/>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B9441DC6-2E34-45A8-BA05-5DD82E890099}" type="datetimeFigureOut">
              <a:rPr lang="en-US" smtClean="0"/>
              <a:t>2/4/2018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F59CF73-D609-4406-A297-F328FE1F7DAC}" type="slidenum">
              <a:rPr lang="en-US" smtClean="0"/>
              <a:t>‹#›</a:t>
            </a:fld>
            <a:endParaRPr lang="en-US"/>
          </a:p>
        </p:txBody>
      </p:sp>
    </p:spTree>
    <p:extLst>
      <p:ext uri="{BB962C8B-B14F-4D97-AF65-F5344CB8AC3E}">
        <p14:creationId xmlns:p14="http://schemas.microsoft.com/office/powerpoint/2010/main" val="954130111"/>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B9441DC6-2E34-45A8-BA05-5DD82E890099}" type="datetimeFigureOut">
              <a:rPr lang="en-US" smtClean="0"/>
              <a:t>2/4/2018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F59CF73-D609-4406-A297-F328FE1F7DAC}" type="slidenum">
              <a:rPr lang="en-US" smtClean="0"/>
              <a:t>‹#›</a:t>
            </a:fld>
            <a:endParaRPr lang="en-US"/>
          </a:p>
        </p:txBody>
      </p:sp>
    </p:spTree>
    <p:extLst>
      <p:ext uri="{BB962C8B-B14F-4D97-AF65-F5344CB8AC3E}">
        <p14:creationId xmlns:p14="http://schemas.microsoft.com/office/powerpoint/2010/main" val="652857244"/>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9441DC6-2E34-45A8-BA05-5DD82E890099}" type="datetimeFigureOut">
              <a:rPr lang="en-US" smtClean="0"/>
              <a:t>2/4/2018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F59CF73-D609-4406-A297-F328FE1F7DAC}" type="slidenum">
              <a:rPr lang="en-US" smtClean="0"/>
              <a:t>‹#›</a:t>
            </a:fld>
            <a:endParaRPr lang="en-US"/>
          </a:p>
        </p:txBody>
      </p:sp>
    </p:spTree>
    <p:extLst>
      <p:ext uri="{BB962C8B-B14F-4D97-AF65-F5344CB8AC3E}">
        <p14:creationId xmlns:p14="http://schemas.microsoft.com/office/powerpoint/2010/main" val="2665089398"/>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9441DC6-2E34-45A8-BA05-5DD82E890099}" type="datetimeFigureOut">
              <a:rPr lang="en-US" smtClean="0"/>
              <a:t>2/4/2018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F59CF73-D609-4406-A297-F328FE1F7DAC}" type="slidenum">
              <a:rPr lang="en-US" smtClean="0"/>
              <a:t>‹#›</a:t>
            </a:fld>
            <a:endParaRPr lang="en-US"/>
          </a:p>
        </p:txBody>
      </p:sp>
    </p:spTree>
    <p:extLst>
      <p:ext uri="{BB962C8B-B14F-4D97-AF65-F5344CB8AC3E}">
        <p14:creationId xmlns:p14="http://schemas.microsoft.com/office/powerpoint/2010/main" val="3693824583"/>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9441DC6-2E34-45A8-BA05-5DD82E890099}" type="datetimeFigureOut">
              <a:rPr lang="en-US" smtClean="0"/>
              <a:t>2/4/2018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F59CF73-D609-4406-A297-F328FE1F7DAC}" type="slidenum">
              <a:rPr lang="en-US" smtClean="0"/>
              <a:t>‹#›</a:t>
            </a:fld>
            <a:endParaRPr lang="en-US"/>
          </a:p>
        </p:txBody>
      </p:sp>
    </p:spTree>
    <p:extLst>
      <p:ext uri="{BB962C8B-B14F-4D97-AF65-F5344CB8AC3E}">
        <p14:creationId xmlns:p14="http://schemas.microsoft.com/office/powerpoint/2010/main" val="1659345861"/>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9441DC6-2E34-45A8-BA05-5DD82E890099}" type="datetimeFigureOut">
              <a:rPr lang="en-US" smtClean="0"/>
              <a:t>2/4/2018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F59CF73-D609-4406-A297-F328FE1F7DAC}" type="slidenum">
              <a:rPr lang="en-US" smtClean="0"/>
              <a:t>‹#›</a:t>
            </a:fld>
            <a:endParaRPr lang="en-US"/>
          </a:p>
        </p:txBody>
      </p:sp>
    </p:spTree>
    <p:extLst>
      <p:ext uri="{BB962C8B-B14F-4D97-AF65-F5344CB8AC3E}">
        <p14:creationId xmlns:p14="http://schemas.microsoft.com/office/powerpoint/2010/main" val="28567510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1.gif"/></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08.xml"/><Relationship Id="rId3" Type="http://schemas.openxmlformats.org/officeDocument/2006/relationships/slideLayout" Target="../slideLayouts/slideLayout103.xml"/><Relationship Id="rId7" Type="http://schemas.openxmlformats.org/officeDocument/2006/relationships/slideLayout" Target="../slideLayouts/slideLayout107.xml"/><Relationship Id="rId12" Type="http://schemas.openxmlformats.org/officeDocument/2006/relationships/theme" Target="../theme/theme10.xml"/><Relationship Id="rId2" Type="http://schemas.openxmlformats.org/officeDocument/2006/relationships/slideLayout" Target="../slideLayouts/slideLayout102.xml"/><Relationship Id="rId1" Type="http://schemas.openxmlformats.org/officeDocument/2006/relationships/slideLayout" Target="../slideLayouts/slideLayout101.xml"/><Relationship Id="rId6" Type="http://schemas.openxmlformats.org/officeDocument/2006/relationships/slideLayout" Target="../slideLayouts/slideLayout106.xml"/><Relationship Id="rId11" Type="http://schemas.openxmlformats.org/officeDocument/2006/relationships/slideLayout" Target="../slideLayouts/slideLayout111.xml"/><Relationship Id="rId5" Type="http://schemas.openxmlformats.org/officeDocument/2006/relationships/slideLayout" Target="../slideLayouts/slideLayout105.xml"/><Relationship Id="rId10" Type="http://schemas.openxmlformats.org/officeDocument/2006/relationships/slideLayout" Target="../slideLayouts/slideLayout110.xml"/><Relationship Id="rId4" Type="http://schemas.openxmlformats.org/officeDocument/2006/relationships/slideLayout" Target="../slideLayouts/slideLayout104.xml"/><Relationship Id="rId9" Type="http://schemas.openxmlformats.org/officeDocument/2006/relationships/slideLayout" Target="../slideLayouts/slideLayout109.xml"/></Relationships>
</file>

<file path=ppt/slideMasters/_rels/slideMaster11.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slideLayout" Target="../slideLayouts/slideLayout114.xml"/><Relationship Id="rId7" Type="http://schemas.openxmlformats.org/officeDocument/2006/relationships/theme" Target="../theme/theme11.xml"/><Relationship Id="rId2" Type="http://schemas.openxmlformats.org/officeDocument/2006/relationships/slideLayout" Target="../slideLayouts/slideLayout113.xml"/><Relationship Id="rId1" Type="http://schemas.openxmlformats.org/officeDocument/2006/relationships/slideLayout" Target="../slideLayouts/slideLayout112.xml"/><Relationship Id="rId6" Type="http://schemas.openxmlformats.org/officeDocument/2006/relationships/slideLayout" Target="../slideLayouts/slideLayout117.xml"/><Relationship Id="rId5" Type="http://schemas.openxmlformats.org/officeDocument/2006/relationships/slideLayout" Target="../slideLayouts/slideLayout116.xml"/><Relationship Id="rId4" Type="http://schemas.openxmlformats.org/officeDocument/2006/relationships/slideLayout" Target="../slideLayouts/slideLayout115.xml"/></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125.xml"/><Relationship Id="rId3" Type="http://schemas.openxmlformats.org/officeDocument/2006/relationships/slideLayout" Target="../slideLayouts/slideLayout120.xml"/><Relationship Id="rId7" Type="http://schemas.openxmlformats.org/officeDocument/2006/relationships/slideLayout" Target="../slideLayouts/slideLayout124.xml"/><Relationship Id="rId12" Type="http://schemas.openxmlformats.org/officeDocument/2006/relationships/theme" Target="../theme/theme12.xml"/><Relationship Id="rId2" Type="http://schemas.openxmlformats.org/officeDocument/2006/relationships/slideLayout" Target="../slideLayouts/slideLayout119.xml"/><Relationship Id="rId1" Type="http://schemas.openxmlformats.org/officeDocument/2006/relationships/slideLayout" Target="../slideLayouts/slideLayout118.xml"/><Relationship Id="rId6" Type="http://schemas.openxmlformats.org/officeDocument/2006/relationships/slideLayout" Target="../slideLayouts/slideLayout123.xml"/><Relationship Id="rId11" Type="http://schemas.openxmlformats.org/officeDocument/2006/relationships/slideLayout" Target="../slideLayouts/slideLayout128.xml"/><Relationship Id="rId5" Type="http://schemas.openxmlformats.org/officeDocument/2006/relationships/slideLayout" Target="../slideLayouts/slideLayout122.xml"/><Relationship Id="rId10" Type="http://schemas.openxmlformats.org/officeDocument/2006/relationships/slideLayout" Target="../slideLayouts/slideLayout127.xml"/><Relationship Id="rId4" Type="http://schemas.openxmlformats.org/officeDocument/2006/relationships/slideLayout" Target="../slideLayouts/slideLayout121.xml"/><Relationship Id="rId9" Type="http://schemas.openxmlformats.org/officeDocument/2006/relationships/slideLayout" Target="../slideLayouts/slideLayout126.xml"/></Relationships>
</file>

<file path=ppt/slideMasters/_rels/slideMaster13.xml.rels><?xml version="1.0" encoding="UTF-8" standalone="yes"?>
<Relationships xmlns="http://schemas.openxmlformats.org/package/2006/relationships"><Relationship Id="rId8" Type="http://schemas.openxmlformats.org/officeDocument/2006/relationships/slideLayout" Target="../slideLayouts/slideLayout136.xml"/><Relationship Id="rId3" Type="http://schemas.openxmlformats.org/officeDocument/2006/relationships/slideLayout" Target="../slideLayouts/slideLayout131.xml"/><Relationship Id="rId7" Type="http://schemas.openxmlformats.org/officeDocument/2006/relationships/slideLayout" Target="../slideLayouts/slideLayout135.xml"/><Relationship Id="rId12" Type="http://schemas.openxmlformats.org/officeDocument/2006/relationships/theme" Target="../theme/theme13.xml"/><Relationship Id="rId2" Type="http://schemas.openxmlformats.org/officeDocument/2006/relationships/slideLayout" Target="../slideLayouts/slideLayout130.xml"/><Relationship Id="rId1" Type="http://schemas.openxmlformats.org/officeDocument/2006/relationships/slideLayout" Target="../slideLayouts/slideLayout129.xml"/><Relationship Id="rId6" Type="http://schemas.openxmlformats.org/officeDocument/2006/relationships/slideLayout" Target="../slideLayouts/slideLayout134.xml"/><Relationship Id="rId11" Type="http://schemas.openxmlformats.org/officeDocument/2006/relationships/slideLayout" Target="../slideLayouts/slideLayout139.xml"/><Relationship Id="rId5" Type="http://schemas.openxmlformats.org/officeDocument/2006/relationships/slideLayout" Target="../slideLayouts/slideLayout133.xml"/><Relationship Id="rId10" Type="http://schemas.openxmlformats.org/officeDocument/2006/relationships/slideLayout" Target="../slideLayouts/slideLayout138.xml"/><Relationship Id="rId4" Type="http://schemas.openxmlformats.org/officeDocument/2006/relationships/slideLayout" Target="../slideLayouts/slideLayout132.xml"/><Relationship Id="rId9" Type="http://schemas.openxmlformats.org/officeDocument/2006/relationships/slideLayout" Target="../slideLayouts/slideLayout137.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5.xml"/><Relationship Id="rId13" Type="http://schemas.openxmlformats.org/officeDocument/2006/relationships/image" Target="../media/image2.png"/><Relationship Id="rId3" Type="http://schemas.openxmlformats.org/officeDocument/2006/relationships/slideLayout" Target="../slideLayouts/slideLayout10.xml"/><Relationship Id="rId7" Type="http://schemas.openxmlformats.org/officeDocument/2006/relationships/slideLayout" Target="../slideLayouts/slideLayout14.xml"/><Relationship Id="rId12" Type="http://schemas.openxmlformats.org/officeDocument/2006/relationships/theme" Target="../theme/theme2.xml"/><Relationship Id="rId2" Type="http://schemas.openxmlformats.org/officeDocument/2006/relationships/slideLayout" Target="../slideLayouts/slideLayout9.xml"/><Relationship Id="rId1" Type="http://schemas.openxmlformats.org/officeDocument/2006/relationships/slideLayout" Target="../slideLayouts/slideLayout8.xml"/><Relationship Id="rId6" Type="http://schemas.openxmlformats.org/officeDocument/2006/relationships/slideLayout" Target="../slideLayouts/slideLayout13.xml"/><Relationship Id="rId11" Type="http://schemas.openxmlformats.org/officeDocument/2006/relationships/slideLayout" Target="../slideLayouts/slideLayout18.xml"/><Relationship Id="rId5" Type="http://schemas.openxmlformats.org/officeDocument/2006/relationships/slideLayout" Target="../slideLayouts/slideLayout12.xml"/><Relationship Id="rId10" Type="http://schemas.openxmlformats.org/officeDocument/2006/relationships/slideLayout" Target="../slideLayouts/slideLayout17.xml"/><Relationship Id="rId4" Type="http://schemas.openxmlformats.org/officeDocument/2006/relationships/slideLayout" Target="../slideLayouts/slideLayout11.xml"/><Relationship Id="rId9" Type="http://schemas.openxmlformats.org/officeDocument/2006/relationships/slideLayout" Target="../slideLayouts/slideLayout16.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6.xml"/><Relationship Id="rId13" Type="http://schemas.openxmlformats.org/officeDocument/2006/relationships/slideLayout" Target="../slideLayouts/slideLayout31.xml"/><Relationship Id="rId3" Type="http://schemas.openxmlformats.org/officeDocument/2006/relationships/slideLayout" Target="../slideLayouts/slideLayout21.xml"/><Relationship Id="rId7" Type="http://schemas.openxmlformats.org/officeDocument/2006/relationships/slideLayout" Target="../slideLayouts/slideLayout25.xml"/><Relationship Id="rId12" Type="http://schemas.openxmlformats.org/officeDocument/2006/relationships/slideLayout" Target="../slideLayouts/slideLayout30.xml"/><Relationship Id="rId2" Type="http://schemas.openxmlformats.org/officeDocument/2006/relationships/slideLayout" Target="../slideLayouts/slideLayout20.xml"/><Relationship Id="rId16" Type="http://schemas.openxmlformats.org/officeDocument/2006/relationships/theme" Target="../theme/theme3.xml"/><Relationship Id="rId1" Type="http://schemas.openxmlformats.org/officeDocument/2006/relationships/slideLayout" Target="../slideLayouts/slideLayout19.xml"/><Relationship Id="rId6" Type="http://schemas.openxmlformats.org/officeDocument/2006/relationships/slideLayout" Target="../slideLayouts/slideLayout24.xml"/><Relationship Id="rId11" Type="http://schemas.openxmlformats.org/officeDocument/2006/relationships/slideLayout" Target="../slideLayouts/slideLayout29.xml"/><Relationship Id="rId5" Type="http://schemas.openxmlformats.org/officeDocument/2006/relationships/slideLayout" Target="../slideLayouts/slideLayout23.xml"/><Relationship Id="rId15" Type="http://schemas.openxmlformats.org/officeDocument/2006/relationships/slideLayout" Target="../slideLayouts/slideLayout33.xml"/><Relationship Id="rId10" Type="http://schemas.openxmlformats.org/officeDocument/2006/relationships/slideLayout" Target="../slideLayouts/slideLayout28.xml"/><Relationship Id="rId4" Type="http://schemas.openxmlformats.org/officeDocument/2006/relationships/slideLayout" Target="../slideLayouts/slideLayout22.xml"/><Relationship Id="rId9" Type="http://schemas.openxmlformats.org/officeDocument/2006/relationships/slideLayout" Target="../slideLayouts/slideLayout27.xml"/><Relationship Id="rId14" Type="http://schemas.openxmlformats.org/officeDocument/2006/relationships/slideLayout" Target="../slideLayouts/slideLayout32.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3.xml"/><Relationship Id="rId3" Type="http://schemas.openxmlformats.org/officeDocument/2006/relationships/slideLayout" Target="../slideLayouts/slideLayout58.xml"/><Relationship Id="rId7" Type="http://schemas.openxmlformats.org/officeDocument/2006/relationships/slideLayout" Target="../slideLayouts/slideLayout62.xml"/><Relationship Id="rId12" Type="http://schemas.openxmlformats.org/officeDocument/2006/relationships/theme" Target="../theme/theme6.xml"/><Relationship Id="rId2" Type="http://schemas.openxmlformats.org/officeDocument/2006/relationships/slideLayout" Target="../slideLayouts/slideLayout57.xml"/><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5" Type="http://schemas.openxmlformats.org/officeDocument/2006/relationships/slideLayout" Target="../slideLayouts/slideLayout60.xml"/><Relationship Id="rId10" Type="http://schemas.openxmlformats.org/officeDocument/2006/relationships/slideLayout" Target="../slideLayouts/slideLayout65.xml"/><Relationship Id="rId4" Type="http://schemas.openxmlformats.org/officeDocument/2006/relationships/slideLayout" Target="../slideLayouts/slideLayout59.xml"/><Relationship Id="rId9" Type="http://schemas.openxmlformats.org/officeDocument/2006/relationships/slideLayout" Target="../slideLayouts/slideLayout64.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4.xml"/><Relationship Id="rId3" Type="http://schemas.openxmlformats.org/officeDocument/2006/relationships/slideLayout" Target="../slideLayouts/slideLayout69.xml"/><Relationship Id="rId7" Type="http://schemas.openxmlformats.org/officeDocument/2006/relationships/slideLayout" Target="../slideLayouts/slideLayout73.xml"/><Relationship Id="rId12" Type="http://schemas.openxmlformats.org/officeDocument/2006/relationships/theme" Target="../theme/theme7.xml"/><Relationship Id="rId2" Type="http://schemas.openxmlformats.org/officeDocument/2006/relationships/slideLayout" Target="../slideLayouts/slideLayout68.xml"/><Relationship Id="rId1" Type="http://schemas.openxmlformats.org/officeDocument/2006/relationships/slideLayout" Target="../slideLayouts/slideLayout67.xml"/><Relationship Id="rId6" Type="http://schemas.openxmlformats.org/officeDocument/2006/relationships/slideLayout" Target="../slideLayouts/slideLayout72.xml"/><Relationship Id="rId11" Type="http://schemas.openxmlformats.org/officeDocument/2006/relationships/slideLayout" Target="../slideLayouts/slideLayout77.xml"/><Relationship Id="rId5" Type="http://schemas.openxmlformats.org/officeDocument/2006/relationships/slideLayout" Target="../slideLayouts/slideLayout71.xml"/><Relationship Id="rId10" Type="http://schemas.openxmlformats.org/officeDocument/2006/relationships/slideLayout" Target="../slideLayouts/slideLayout76.xml"/><Relationship Id="rId4" Type="http://schemas.openxmlformats.org/officeDocument/2006/relationships/slideLayout" Target="../slideLayouts/slideLayout70.xml"/><Relationship Id="rId9" Type="http://schemas.openxmlformats.org/officeDocument/2006/relationships/slideLayout" Target="../slideLayouts/slideLayout75.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85.xml"/><Relationship Id="rId13" Type="http://schemas.openxmlformats.org/officeDocument/2006/relationships/theme" Target="../theme/theme8.xml"/><Relationship Id="rId3" Type="http://schemas.openxmlformats.org/officeDocument/2006/relationships/slideLayout" Target="../slideLayouts/slideLayout80.xml"/><Relationship Id="rId7" Type="http://schemas.openxmlformats.org/officeDocument/2006/relationships/slideLayout" Target="../slideLayouts/slideLayout84.xml"/><Relationship Id="rId12" Type="http://schemas.openxmlformats.org/officeDocument/2006/relationships/slideLayout" Target="../slideLayouts/slideLayout89.xml"/><Relationship Id="rId2" Type="http://schemas.openxmlformats.org/officeDocument/2006/relationships/slideLayout" Target="../slideLayouts/slideLayout79.xml"/><Relationship Id="rId1" Type="http://schemas.openxmlformats.org/officeDocument/2006/relationships/slideLayout" Target="../slideLayouts/slideLayout78.xml"/><Relationship Id="rId6" Type="http://schemas.openxmlformats.org/officeDocument/2006/relationships/slideLayout" Target="../slideLayouts/slideLayout83.xml"/><Relationship Id="rId11" Type="http://schemas.openxmlformats.org/officeDocument/2006/relationships/slideLayout" Target="../slideLayouts/slideLayout88.xml"/><Relationship Id="rId5" Type="http://schemas.openxmlformats.org/officeDocument/2006/relationships/slideLayout" Target="../slideLayouts/slideLayout82.xml"/><Relationship Id="rId15" Type="http://schemas.openxmlformats.org/officeDocument/2006/relationships/image" Target="../media/image5.png"/><Relationship Id="rId10" Type="http://schemas.openxmlformats.org/officeDocument/2006/relationships/slideLayout" Target="../slideLayouts/slideLayout87.xml"/><Relationship Id="rId4" Type="http://schemas.openxmlformats.org/officeDocument/2006/relationships/slideLayout" Target="../slideLayouts/slideLayout81.xml"/><Relationship Id="rId9" Type="http://schemas.openxmlformats.org/officeDocument/2006/relationships/slideLayout" Target="../slideLayouts/slideLayout86.xml"/><Relationship Id="rId14" Type="http://schemas.openxmlformats.org/officeDocument/2006/relationships/image" Target="../media/image4.png"/></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97.xml"/><Relationship Id="rId3" Type="http://schemas.openxmlformats.org/officeDocument/2006/relationships/slideLayout" Target="../slideLayouts/slideLayout92.xml"/><Relationship Id="rId7" Type="http://schemas.openxmlformats.org/officeDocument/2006/relationships/slideLayout" Target="../slideLayouts/slideLayout96.xml"/><Relationship Id="rId12" Type="http://schemas.openxmlformats.org/officeDocument/2006/relationships/theme" Target="../theme/theme9.xml"/><Relationship Id="rId2" Type="http://schemas.openxmlformats.org/officeDocument/2006/relationships/slideLayout" Target="../slideLayouts/slideLayout91.xml"/><Relationship Id="rId1" Type="http://schemas.openxmlformats.org/officeDocument/2006/relationships/slideLayout" Target="../slideLayouts/slideLayout90.xml"/><Relationship Id="rId6" Type="http://schemas.openxmlformats.org/officeDocument/2006/relationships/slideLayout" Target="../slideLayouts/slideLayout95.xml"/><Relationship Id="rId11" Type="http://schemas.openxmlformats.org/officeDocument/2006/relationships/slideLayout" Target="../slideLayouts/slideLayout100.xml"/><Relationship Id="rId5" Type="http://schemas.openxmlformats.org/officeDocument/2006/relationships/slideLayout" Target="../slideLayouts/slideLayout94.xml"/><Relationship Id="rId10" Type="http://schemas.openxmlformats.org/officeDocument/2006/relationships/slideLayout" Target="../slideLayouts/slideLayout99.xml"/><Relationship Id="rId4" Type="http://schemas.openxmlformats.org/officeDocument/2006/relationships/slideLayout" Target="../slideLayouts/slideLayout93.xml"/><Relationship Id="rId9" Type="http://schemas.openxmlformats.org/officeDocument/2006/relationships/slideLayout" Target="../slideLayouts/slideLayout98.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9441DC6-2E34-45A8-BA05-5DD82E890099}" type="datetimeFigureOut">
              <a:rPr lang="en-US" smtClean="0"/>
              <a:t>2/4/2018</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F59CF73-D609-4406-A297-F328FE1F7DAC}" type="slidenum">
              <a:rPr lang="en-US" smtClean="0"/>
              <a:t>‹#›</a:t>
            </a:fld>
            <a:endParaRPr lang="en-US"/>
          </a:p>
        </p:txBody>
      </p:sp>
      <p:grpSp>
        <p:nvGrpSpPr>
          <p:cNvPr id="7" name="Group 6"/>
          <p:cNvGrpSpPr/>
          <p:nvPr userDrawn="1"/>
        </p:nvGrpSpPr>
        <p:grpSpPr>
          <a:xfrm>
            <a:off x="383177" y="243840"/>
            <a:ext cx="8464256" cy="330925"/>
            <a:chOff x="374944" y="1071154"/>
            <a:chExt cx="8464256" cy="330925"/>
          </a:xfrm>
        </p:grpSpPr>
        <p:cxnSp>
          <p:nvCxnSpPr>
            <p:cNvPr id="3" name="Straight Connector 2"/>
            <p:cNvCxnSpPr/>
            <p:nvPr userDrawn="1"/>
          </p:nvCxnSpPr>
          <p:spPr>
            <a:xfrm flipV="1">
              <a:off x="383177" y="1071154"/>
              <a:ext cx="8456023" cy="26125"/>
            </a:xfrm>
            <a:prstGeom prst="line">
              <a:avLst/>
            </a:prstGeom>
            <a:ln w="28575" cap="rnd">
              <a:solidFill>
                <a:schemeClr val="accent2">
                  <a:lumMod val="5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userDrawn="1"/>
          </p:nvCxnSpPr>
          <p:spPr>
            <a:xfrm flipV="1">
              <a:off x="374944" y="1223554"/>
              <a:ext cx="8456023" cy="26125"/>
            </a:xfrm>
            <a:prstGeom prst="line">
              <a:avLst/>
            </a:prstGeom>
            <a:ln w="28575" cap="rnd">
              <a:solidFill>
                <a:schemeClr val="accent2">
                  <a:lumMod val="5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userDrawn="1"/>
          </p:nvCxnSpPr>
          <p:spPr>
            <a:xfrm flipV="1">
              <a:off x="383177" y="1375954"/>
              <a:ext cx="8456023" cy="26125"/>
            </a:xfrm>
            <a:prstGeom prst="line">
              <a:avLst/>
            </a:prstGeom>
            <a:ln w="28575" cap="rnd">
              <a:solidFill>
                <a:schemeClr val="accent2">
                  <a:lumMod val="50000"/>
                </a:schemeClr>
              </a:solidFill>
              <a:prstDash val="sysDot"/>
            </a:ln>
          </p:spPr>
          <p:style>
            <a:lnRef idx="1">
              <a:schemeClr val="accent1"/>
            </a:lnRef>
            <a:fillRef idx="0">
              <a:schemeClr val="accent1"/>
            </a:fillRef>
            <a:effectRef idx="0">
              <a:schemeClr val="accent1"/>
            </a:effectRef>
            <a:fontRef idx="minor">
              <a:schemeClr val="tx1"/>
            </a:fontRef>
          </p:style>
        </p:cxnSp>
      </p:grpSp>
      <p:pic>
        <p:nvPicPr>
          <p:cNvPr id="10" name="Picture 9"/>
          <p:cNvPicPr>
            <a:picLocks noChangeAspect="1"/>
          </p:cNvPicPr>
          <p:nvPr userDrawn="1"/>
        </p:nvPicPr>
        <p:blipFill>
          <a:blip r:embed="rId9">
            <a:extLst>
              <a:ext uri="{28A0092B-C50C-407E-A947-70E740481C1C}">
                <a14:useLocalDpi xmlns:a14="http://schemas.microsoft.com/office/drawing/2010/main" val="0"/>
              </a:ext>
            </a:extLst>
          </a:blip>
          <a:stretch>
            <a:fillRect/>
          </a:stretch>
        </p:blipFill>
        <p:spPr>
          <a:xfrm>
            <a:off x="374467" y="243840"/>
            <a:ext cx="504825" cy="371475"/>
          </a:xfrm>
          <a:prstGeom prst="rect">
            <a:avLst/>
          </a:prstGeom>
        </p:spPr>
      </p:pic>
    </p:spTree>
    <p:extLst>
      <p:ext uri="{BB962C8B-B14F-4D97-AF65-F5344CB8AC3E}">
        <p14:creationId xmlns:p14="http://schemas.microsoft.com/office/powerpoint/2010/main" val="4014384820"/>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7" r:id="rId4"/>
    <p:sldLayoutId id="2147483668" r:id="rId5"/>
    <p:sldLayoutId id="2147483669" r:id="rId6"/>
    <p:sldLayoutId id="2147483670" r:id="rId7"/>
  </p:sldLayoutIdLst>
  <p:timing>
    <p:tnLst>
      <p:par>
        <p:cTn id="1" dur="indefinite" restart="never" nodeType="tmRoot"/>
      </p:par>
    </p:tnLst>
  </p:timing>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Pr>
        <a:solidFill>
          <a:srgbClr val="800000"/>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417BDF5-598F-447B-95F6-7418AD0EFDAC}" type="datetimeFigureOut">
              <a:rPr lang="en-US" smtClean="0"/>
              <a:t>2/4/2018</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AEE7C31-34CA-4981-9A35-E16473B88556}" type="slidenum">
              <a:rPr lang="en-US" smtClean="0"/>
              <a:t>‹#›</a:t>
            </a:fld>
            <a:endParaRPr lang="en-US"/>
          </a:p>
        </p:txBody>
      </p:sp>
    </p:spTree>
    <p:extLst>
      <p:ext uri="{BB962C8B-B14F-4D97-AF65-F5344CB8AC3E}">
        <p14:creationId xmlns:p14="http://schemas.microsoft.com/office/powerpoint/2010/main" val="1151237436"/>
      </p:ext>
    </p:extLst>
  </p:cSld>
  <p:clrMap bg1="lt1" tx1="dk1" bg2="lt2" tx2="dk2" accent1="accent1" accent2="accent2" accent3="accent3" accent4="accent4" accent5="accent5" accent6="accent6" hlink="hlink" folHlink="folHlink"/>
  <p:sldLayoutIdLst>
    <p:sldLayoutId id="2147483772" r:id="rId1"/>
    <p:sldLayoutId id="2147483773" r:id="rId2"/>
    <p:sldLayoutId id="2147483774" r:id="rId3"/>
    <p:sldLayoutId id="2147483775" r:id="rId4"/>
    <p:sldLayoutId id="2147483776" r:id="rId5"/>
    <p:sldLayoutId id="2147483777" r:id="rId6"/>
    <p:sldLayoutId id="2147483778" r:id="rId7"/>
    <p:sldLayoutId id="2147483779" r:id="rId8"/>
    <p:sldLayoutId id="2147483780" r:id="rId9"/>
    <p:sldLayoutId id="2147483781" r:id="rId10"/>
    <p:sldLayoutId id="2147483782"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174" name="Picture 6"/>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09550" y="310357"/>
            <a:ext cx="8724900"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 name="Picture 6"/>
          <p:cNvPicPr>
            <a:picLocks noChangeAspect="1" noChangeArrowheads="1"/>
          </p:cNvPicPr>
          <p:nvPr userDrawn="1"/>
        </p:nvPicPr>
        <p:blipFill>
          <a:blip r:embed="rId8">
            <a:extLst>
              <a:ext uri="{28A0092B-C50C-407E-A947-70E740481C1C}">
                <a14:useLocalDpi xmlns:a14="http://schemas.microsoft.com/office/drawing/2010/main" val="0"/>
              </a:ext>
            </a:extLst>
          </a:blip>
          <a:srcRect/>
          <a:stretch>
            <a:fillRect/>
          </a:stretch>
        </p:blipFill>
        <p:spPr bwMode="auto">
          <a:xfrm>
            <a:off x="212016" y="441421"/>
            <a:ext cx="8724900"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 name="Picture 6"/>
          <p:cNvPicPr>
            <a:picLocks noChangeAspect="1" noChangeArrowheads="1"/>
          </p:cNvPicPr>
          <p:nvPr userDrawn="1"/>
        </p:nvPicPr>
        <p:blipFill>
          <a:blip r:embed="rId8">
            <a:extLst>
              <a:ext uri="{28A0092B-C50C-407E-A947-70E740481C1C}">
                <a14:useLocalDpi xmlns:a14="http://schemas.microsoft.com/office/drawing/2010/main" val="0"/>
              </a:ext>
            </a:extLst>
          </a:blip>
          <a:srcRect/>
          <a:stretch>
            <a:fillRect/>
          </a:stretch>
        </p:blipFill>
        <p:spPr bwMode="auto">
          <a:xfrm>
            <a:off x="212016" y="570961"/>
            <a:ext cx="8724900"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99978341"/>
      </p:ext>
    </p:extLst>
  </p:cSld>
  <p:clrMap bg1="lt1" tx1="dk1" bg2="lt2" tx2="dk2" accent1="accent1" accent2="accent2" accent3="accent3" accent4="accent4" accent5="accent5" accent6="accent6" hlink="hlink" folHlink="folHlink"/>
  <p:sldLayoutIdLst>
    <p:sldLayoutId id="2147483784" r:id="rId1"/>
    <p:sldLayoutId id="2147483785" r:id="rId2"/>
    <p:sldLayoutId id="2147483790" r:id="rId3"/>
    <p:sldLayoutId id="2147483793" r:id="rId4"/>
    <p:sldLayoutId id="2147483796" r:id="rId5"/>
    <p:sldLayoutId id="2147483797" r:id="rId6"/>
  </p:sldLayoutIdLst>
  <p:timing>
    <p:tnLst>
      <p:par>
        <p:cTn id="1" dur="indefinite" restart="never" nodeType="tmRoot"/>
      </p:par>
    </p:tnLst>
  </p:timing>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9441DC6-2E34-45A8-BA05-5DD82E890099}" type="datetimeFigureOut">
              <a:rPr lang="en-US" smtClean="0"/>
              <a:t>2/4/2018</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F59CF73-D609-4406-A297-F328FE1F7DAC}" type="slidenum">
              <a:rPr lang="en-US" smtClean="0"/>
              <a:t>‹#›</a:t>
            </a:fld>
            <a:endParaRPr lang="en-US"/>
          </a:p>
        </p:txBody>
      </p:sp>
    </p:spTree>
    <p:extLst>
      <p:ext uri="{BB962C8B-B14F-4D97-AF65-F5344CB8AC3E}">
        <p14:creationId xmlns:p14="http://schemas.microsoft.com/office/powerpoint/2010/main" val="4014384820"/>
      </p:ext>
    </p:extLst>
  </p:cSld>
  <p:clrMap bg1="lt1" tx1="dk1" bg2="lt2" tx2="dk2" accent1="accent1" accent2="accent2" accent3="accent3" accent4="accent4" accent5="accent5" accent6="accent6" hlink="hlink" folHlink="folHlink"/>
  <p:sldLayoutIdLst>
    <p:sldLayoutId id="2147483799" r:id="rId1"/>
    <p:sldLayoutId id="2147483800" r:id="rId2"/>
    <p:sldLayoutId id="2147483801" r:id="rId3"/>
    <p:sldLayoutId id="2147483802" r:id="rId4"/>
    <p:sldLayoutId id="2147483803" r:id="rId5"/>
    <p:sldLayoutId id="2147483804" r:id="rId6"/>
    <p:sldLayoutId id="2147483805" r:id="rId7"/>
    <p:sldLayoutId id="2147483806" r:id="rId8"/>
    <p:sldLayoutId id="2147483807" r:id="rId9"/>
    <p:sldLayoutId id="2147483808" r:id="rId10"/>
    <p:sldLayoutId id="214748380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417BDF5-598F-447B-95F6-7418AD0EFDAC}" type="datetimeFigureOut">
              <a:rPr lang="en-US" smtClean="0"/>
              <a:t>2/4/2018</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AEE7C31-34CA-4981-9A35-E16473B88556}" type="slidenum">
              <a:rPr lang="en-US" smtClean="0"/>
              <a:t>‹#›</a:t>
            </a:fld>
            <a:endParaRPr lang="en-US"/>
          </a:p>
        </p:txBody>
      </p:sp>
    </p:spTree>
    <p:extLst>
      <p:ext uri="{BB962C8B-B14F-4D97-AF65-F5344CB8AC3E}">
        <p14:creationId xmlns:p14="http://schemas.microsoft.com/office/powerpoint/2010/main" val="1151237436"/>
      </p:ext>
    </p:extLst>
  </p:cSld>
  <p:clrMap bg1="lt1" tx1="dk1" bg2="lt2" tx2="dk2" accent1="accent1" accent2="accent2" accent3="accent3" accent4="accent4" accent5="accent5" accent6="accent6" hlink="hlink" folHlink="folHlink"/>
  <p:sldLayoutIdLst>
    <p:sldLayoutId id="2147483811" r:id="rId1"/>
    <p:sldLayoutId id="2147483812" r:id="rId2"/>
    <p:sldLayoutId id="2147483813" r:id="rId3"/>
    <p:sldLayoutId id="2147483814" r:id="rId4"/>
    <p:sldLayoutId id="2147483815" r:id="rId5"/>
    <p:sldLayoutId id="2147483816" r:id="rId6"/>
    <p:sldLayoutId id="2147483817" r:id="rId7"/>
    <p:sldLayoutId id="2147483818" r:id="rId8"/>
    <p:sldLayoutId id="2147483819" r:id="rId9"/>
    <p:sldLayoutId id="2147483820" r:id="rId10"/>
    <p:sldLayoutId id="214748382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rgbClr val="800000"/>
        </a:solidFill>
        <a:effectLst/>
      </p:bgPr>
    </p:bg>
    <p:spTree>
      <p:nvGrpSpPr>
        <p:cNvPr id="1" name=""/>
        <p:cNvGrpSpPr/>
        <p:nvPr/>
      </p:nvGrpSpPr>
      <p:grpSpPr>
        <a:xfrm>
          <a:off x="0" y="0"/>
          <a:ext cx="0" cy="0"/>
          <a:chOff x="0" y="0"/>
          <a:chExt cx="0" cy="0"/>
        </a:xfrm>
      </p:grpSpPr>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AEE7C31-34CA-4981-9A35-E16473B88556}" type="slidenum">
              <a:rPr lang="en-US" smtClean="0"/>
              <a:t>‹#›</a:t>
            </a:fld>
            <a:endParaRPr lang="en-US"/>
          </a:p>
        </p:txBody>
      </p:sp>
      <p:pic>
        <p:nvPicPr>
          <p:cNvPr id="14338" name="Picture 2"/>
          <p:cNvPicPr>
            <a:picLocks noChangeAspect="1" noChangeArrowheads="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457200" y="6170030"/>
            <a:ext cx="2130425" cy="3831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151237436"/>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Lst>
  <p:timing>
    <p:tnLst>
      <p:par>
        <p:cTn id="1" dur="indefinite" restart="never" nodeType="tmRoot"/>
      </p:par>
    </p:tnLst>
  </p:timing>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rgbClr val="800000"/>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899978341"/>
      </p:ext>
    </p:extLst>
  </p:cSld>
  <p:clrMap bg1="lt1" tx1="dk1" bg2="lt2" tx2="dk2" accent1="accent1" accent2="accent2" accent3="accent3" accent4="accent4" accent5="accent5" accent6="accent6" hlink="hlink" folHlink="folHlink"/>
  <p:sldLayoutIdLst>
    <p:sldLayoutId id="2147483686" r:id="rId1"/>
    <p:sldLayoutId id="2147483687" r:id="rId2"/>
    <p:sldLayoutId id="2147483688" r:id="rId3"/>
    <p:sldLayoutId id="2147483689" r:id="rId4"/>
    <p:sldLayoutId id="2147483690" r:id="rId5"/>
    <p:sldLayoutId id="2147483691" r:id="rId6"/>
    <p:sldLayoutId id="2147483692" r:id="rId7"/>
    <p:sldLayoutId id="2147483693" r:id="rId8"/>
    <p:sldLayoutId id="2147483694" r:id="rId9"/>
    <p:sldLayoutId id="2147483695" r:id="rId10"/>
    <p:sldLayoutId id="2147483696" r:id="rId11"/>
    <p:sldLayoutId id="2147483697" r:id="rId12"/>
    <p:sldLayoutId id="2147483649" r:id="rId13"/>
    <p:sldLayoutId id="2147483650" r:id="rId14"/>
    <p:sldLayoutId id="2147483660" r:id="rId15"/>
  </p:sldLayoutIdLst>
  <p:timing>
    <p:tnLst>
      <p:par>
        <p:cTn id="1" dur="indefinite" restart="never" nodeType="tmRoot"/>
      </p:par>
    </p:tnLst>
  </p:timing>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rgbClr val="800000"/>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9441DC6-2E34-45A8-BA05-5DD82E890099}" type="datetimeFigureOut">
              <a:rPr lang="en-US" smtClean="0"/>
              <a:t>2/4/2018</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F59CF73-D609-4406-A297-F328FE1F7DAC}" type="slidenum">
              <a:rPr lang="en-US" smtClean="0"/>
              <a:t>‹#›</a:t>
            </a:fld>
            <a:endParaRPr lang="en-US"/>
          </a:p>
        </p:txBody>
      </p:sp>
    </p:spTree>
    <p:extLst>
      <p:ext uri="{BB962C8B-B14F-4D97-AF65-F5344CB8AC3E}">
        <p14:creationId xmlns:p14="http://schemas.microsoft.com/office/powerpoint/2010/main" val="4014384820"/>
      </p:ext>
    </p:extLst>
  </p:cSld>
  <p:clrMap bg1="lt1" tx1="dk1" bg2="lt2" tx2="dk2" accent1="accent1" accent2="accent2" accent3="accent3" accent4="accent4" accent5="accent5" accent6="accent6" hlink="hlink" folHlink="folHlink"/>
  <p:sldLayoutIdLst>
    <p:sldLayoutId id="2147483699" r:id="rId1"/>
    <p:sldLayoutId id="2147483700" r:id="rId2"/>
    <p:sldLayoutId id="2147483701" r:id="rId3"/>
    <p:sldLayoutId id="2147483702" r:id="rId4"/>
    <p:sldLayoutId id="2147483703" r:id="rId5"/>
    <p:sldLayoutId id="2147483704" r:id="rId6"/>
    <p:sldLayoutId id="2147483705" r:id="rId7"/>
    <p:sldLayoutId id="2147483706" r:id="rId8"/>
    <p:sldLayoutId id="2147483707" r:id="rId9"/>
    <p:sldLayoutId id="2147483708" r:id="rId10"/>
    <p:sldLayoutId id="214748370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rgbClr val="800000"/>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417BDF5-598F-447B-95F6-7418AD0EFDAC}" type="datetimeFigureOut">
              <a:rPr lang="en-US" smtClean="0"/>
              <a:t>2/4/2018</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AEE7C31-34CA-4981-9A35-E16473B88556}" type="slidenum">
              <a:rPr lang="en-US" smtClean="0"/>
              <a:t>‹#›</a:t>
            </a:fld>
            <a:endParaRPr lang="en-US"/>
          </a:p>
        </p:txBody>
      </p:sp>
    </p:spTree>
    <p:extLst>
      <p:ext uri="{BB962C8B-B14F-4D97-AF65-F5344CB8AC3E}">
        <p14:creationId xmlns:p14="http://schemas.microsoft.com/office/powerpoint/2010/main" val="1151237436"/>
      </p:ext>
    </p:extLst>
  </p:cSld>
  <p:clrMap bg1="lt1" tx1="dk1" bg2="lt2" tx2="dk2" accent1="accent1" accent2="accent2" accent3="accent3" accent4="accent4" accent5="accent5" accent6="accent6" hlink="hlink" folHlink="folHlink"/>
  <p:sldLayoutIdLst>
    <p:sldLayoutId id="2147483711" r:id="rId1"/>
    <p:sldLayoutId id="2147483712" r:id="rId2"/>
    <p:sldLayoutId id="2147483713" r:id="rId3"/>
    <p:sldLayoutId id="2147483714" r:id="rId4"/>
    <p:sldLayoutId id="2147483715" r:id="rId5"/>
    <p:sldLayoutId id="2147483716" r:id="rId6"/>
    <p:sldLayoutId id="2147483717" r:id="rId7"/>
    <p:sldLayoutId id="2147483718" r:id="rId8"/>
    <p:sldLayoutId id="2147483719" r:id="rId9"/>
    <p:sldLayoutId id="2147483720" r:id="rId10"/>
    <p:sldLayoutId id="214748372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solidFill>
          <a:srgbClr val="800000"/>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9441DC6-2E34-45A8-BA05-5DD82E890099}" type="datetimeFigureOut">
              <a:rPr lang="en-US" smtClean="0"/>
              <a:t>2/4/2018</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F59CF73-D609-4406-A297-F328FE1F7DAC}" type="slidenum">
              <a:rPr lang="en-US" smtClean="0"/>
              <a:t>‹#›</a:t>
            </a:fld>
            <a:endParaRPr lang="en-US"/>
          </a:p>
        </p:txBody>
      </p:sp>
    </p:spTree>
    <p:extLst>
      <p:ext uri="{BB962C8B-B14F-4D97-AF65-F5344CB8AC3E}">
        <p14:creationId xmlns:p14="http://schemas.microsoft.com/office/powerpoint/2010/main" val="4014384820"/>
      </p:ext>
    </p:extLst>
  </p:cSld>
  <p:clrMap bg1="lt1" tx1="dk1" bg2="lt2" tx2="dk2" accent1="accent1" accent2="accent2" accent3="accent3" accent4="accent4" accent5="accent5" accent6="accent6" hlink="hlink" folHlink="folHlink"/>
  <p:sldLayoutIdLst>
    <p:sldLayoutId id="2147483723" r:id="rId1"/>
    <p:sldLayoutId id="2147483724" r:id="rId2"/>
    <p:sldLayoutId id="2147483725" r:id="rId3"/>
    <p:sldLayoutId id="2147483726" r:id="rId4"/>
    <p:sldLayoutId id="2147483727" r:id="rId5"/>
    <p:sldLayoutId id="2147483728" r:id="rId6"/>
    <p:sldLayoutId id="2147483729" r:id="rId7"/>
    <p:sldLayoutId id="2147483730" r:id="rId8"/>
    <p:sldLayoutId id="2147483731" r:id="rId9"/>
    <p:sldLayoutId id="2147483732" r:id="rId10"/>
    <p:sldLayoutId id="214748373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solidFill>
          <a:srgbClr val="800000"/>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417BDF5-598F-447B-95F6-7418AD0EFDAC}" type="datetimeFigureOut">
              <a:rPr lang="en-US" smtClean="0"/>
              <a:t>2/4/2018</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AEE7C31-34CA-4981-9A35-E16473B88556}" type="slidenum">
              <a:rPr lang="en-US" smtClean="0"/>
              <a:t>‹#›</a:t>
            </a:fld>
            <a:endParaRPr lang="en-US"/>
          </a:p>
        </p:txBody>
      </p:sp>
    </p:spTree>
    <p:extLst>
      <p:ext uri="{BB962C8B-B14F-4D97-AF65-F5344CB8AC3E}">
        <p14:creationId xmlns:p14="http://schemas.microsoft.com/office/powerpoint/2010/main" val="1151237436"/>
      </p:ext>
    </p:extLst>
  </p:cSld>
  <p:clrMap bg1="lt1" tx1="dk1" bg2="lt2" tx2="dk2" accent1="accent1" accent2="accent2" accent3="accent3" accent4="accent4" accent5="accent5" accent6="accent6" hlink="hlink" folHlink="folHlink"/>
  <p:sldLayoutIdLst>
    <p:sldLayoutId id="2147483735" r:id="rId1"/>
    <p:sldLayoutId id="2147483736" r:id="rId2"/>
    <p:sldLayoutId id="2147483737" r:id="rId3"/>
    <p:sldLayoutId id="2147483738" r:id="rId4"/>
    <p:sldLayoutId id="2147483739" r:id="rId5"/>
    <p:sldLayoutId id="2147483740" r:id="rId6"/>
    <p:sldLayoutId id="2147483741" r:id="rId7"/>
    <p:sldLayoutId id="2147483742" r:id="rId8"/>
    <p:sldLayoutId id="2147483743" r:id="rId9"/>
    <p:sldLayoutId id="2147483744" r:id="rId10"/>
    <p:sldLayoutId id="214748374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Pr>
        <a:solidFill>
          <a:srgbClr val="800000"/>
        </a:solidFill>
        <a:effectLst/>
      </p:bgPr>
    </p:bg>
    <p:spTree>
      <p:nvGrpSpPr>
        <p:cNvPr id="1" name=""/>
        <p:cNvGrpSpPr/>
        <p:nvPr/>
      </p:nvGrpSpPr>
      <p:grpSpPr>
        <a:xfrm>
          <a:off x="0" y="0"/>
          <a:ext cx="0" cy="0"/>
          <a:chOff x="0" y="0"/>
          <a:chExt cx="0" cy="0"/>
        </a:xfrm>
      </p:grpSpPr>
      <p:cxnSp>
        <p:nvCxnSpPr>
          <p:cNvPr id="10" name="Straight Connector 9"/>
          <p:cNvCxnSpPr/>
          <p:nvPr/>
        </p:nvCxnSpPr>
        <p:spPr>
          <a:xfrm>
            <a:off x="247650" y="457200"/>
            <a:ext cx="8610600" cy="0"/>
          </a:xfrm>
          <a:prstGeom prst="line">
            <a:avLst/>
          </a:prstGeom>
          <a:ln w="38100" cap="rnd">
            <a:prstDash val="sysDot"/>
          </a:ln>
        </p:spPr>
        <p:style>
          <a:lnRef idx="1">
            <a:schemeClr val="accent1"/>
          </a:lnRef>
          <a:fillRef idx="0">
            <a:schemeClr val="accent1"/>
          </a:fillRef>
          <a:effectRef idx="0">
            <a:schemeClr val="accent1"/>
          </a:effectRef>
          <a:fontRef idx="minor">
            <a:schemeClr val="tx1"/>
          </a:fontRef>
        </p:style>
      </p:cxnSp>
      <p:pic>
        <p:nvPicPr>
          <p:cNvPr id="7173" name="Picture 5"/>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190500" y="560387"/>
            <a:ext cx="8724900" cy="365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174" name="Picture 6"/>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209550" y="310357"/>
            <a:ext cx="8724900" cy="365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2"/>
          <p:cNvPicPr>
            <a:picLocks noChangeAspect="1" noChangeArrowheads="1"/>
          </p:cNvPicPr>
          <p:nvPr userDrawn="1"/>
        </p:nvPicPr>
        <p:blipFill>
          <a:blip r:embed="rId15">
            <a:extLst>
              <a:ext uri="{28A0092B-C50C-407E-A947-70E740481C1C}">
                <a14:useLocalDpi xmlns:a14="http://schemas.microsoft.com/office/drawing/2010/main" val="0"/>
              </a:ext>
            </a:extLst>
          </a:blip>
          <a:srcRect/>
          <a:stretch>
            <a:fillRect/>
          </a:stretch>
        </p:blipFill>
        <p:spPr bwMode="auto">
          <a:xfrm>
            <a:off x="228600" y="304800"/>
            <a:ext cx="8748713" cy="285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99978341"/>
      </p:ext>
    </p:extLst>
  </p:cSld>
  <p:clrMap bg1="lt1" tx1="dk1" bg2="lt2" tx2="dk2" accent1="accent1" accent2="accent2" accent3="accent3" accent4="accent4" accent5="accent5" accent6="accent6" hlink="hlink" folHlink="folHlink"/>
  <p:sldLayoutIdLst>
    <p:sldLayoutId id="2147483747" r:id="rId1"/>
    <p:sldLayoutId id="2147483748" r:id="rId2"/>
    <p:sldLayoutId id="2147483749" r:id="rId3"/>
    <p:sldLayoutId id="2147483750" r:id="rId4"/>
    <p:sldLayoutId id="2147483751" r:id="rId5"/>
    <p:sldLayoutId id="2147483752" r:id="rId6"/>
    <p:sldLayoutId id="2147483753" r:id="rId7"/>
    <p:sldLayoutId id="2147483754" r:id="rId8"/>
    <p:sldLayoutId id="2147483755" r:id="rId9"/>
    <p:sldLayoutId id="2147483756" r:id="rId10"/>
    <p:sldLayoutId id="2147483757" r:id="rId11"/>
    <p:sldLayoutId id="2147483758" r:id="rId12"/>
  </p:sldLayoutIdLst>
  <p:timing>
    <p:tnLst>
      <p:par>
        <p:cTn id="1" dur="indefinite" restart="never" nodeType="tmRoot"/>
      </p:par>
    </p:tnLst>
  </p:timing>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Pr>
        <a:solidFill>
          <a:srgbClr val="800000"/>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9441DC6-2E34-45A8-BA05-5DD82E890099}" type="datetimeFigureOut">
              <a:rPr lang="en-US" smtClean="0"/>
              <a:t>2/4/2018</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F59CF73-D609-4406-A297-F328FE1F7DAC}" type="slidenum">
              <a:rPr lang="en-US" smtClean="0"/>
              <a:t>‹#›</a:t>
            </a:fld>
            <a:endParaRPr lang="en-US"/>
          </a:p>
        </p:txBody>
      </p:sp>
    </p:spTree>
    <p:extLst>
      <p:ext uri="{BB962C8B-B14F-4D97-AF65-F5344CB8AC3E}">
        <p14:creationId xmlns:p14="http://schemas.microsoft.com/office/powerpoint/2010/main" val="4014384820"/>
      </p:ext>
    </p:extLst>
  </p:cSld>
  <p:clrMap bg1="lt1" tx1="dk1" bg2="lt2" tx2="dk2" accent1="accent1" accent2="accent2" accent3="accent3" accent4="accent4" accent5="accent5" accent6="accent6" hlink="hlink" folHlink="folHlink"/>
  <p:sldLayoutIdLst>
    <p:sldLayoutId id="2147483760" r:id="rId1"/>
    <p:sldLayoutId id="2147483761" r:id="rId2"/>
    <p:sldLayoutId id="2147483762" r:id="rId3"/>
    <p:sldLayoutId id="2147483763" r:id="rId4"/>
    <p:sldLayoutId id="2147483764" r:id="rId5"/>
    <p:sldLayoutId id="2147483765" r:id="rId6"/>
    <p:sldLayoutId id="2147483766" r:id="rId7"/>
    <p:sldLayoutId id="2147483767" r:id="rId8"/>
    <p:sldLayoutId id="2147483768" r:id="rId9"/>
    <p:sldLayoutId id="2147483769" r:id="rId10"/>
    <p:sldLayoutId id="2147483770"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xml"/><Relationship Id="rId1" Type="http://schemas.openxmlformats.org/officeDocument/2006/relationships/slideLayout" Target="../slideLayouts/slideLayout116.xml"/><Relationship Id="rId5" Type="http://schemas.openxmlformats.org/officeDocument/2006/relationships/image" Target="../media/image7.jpeg"/><Relationship Id="rId4" Type="http://schemas.microsoft.com/office/2007/relationships/hdphoto" Target="../media/hdphoto1.wdp"/></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1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1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1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1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1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17.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17.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17.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17.xml"/></Relationships>
</file>

<file path=ppt/slides/_rels/slide1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9.xml"/><Relationship Id="rId1" Type="http://schemas.openxmlformats.org/officeDocument/2006/relationships/slideLayout" Target="../slideLayouts/slideLayout117.xml"/><Relationship Id="rId5" Type="http://schemas.openxmlformats.org/officeDocument/2006/relationships/image" Target="../media/image17.jpeg"/><Relationship Id="rId4" Type="http://schemas.openxmlformats.org/officeDocument/2006/relationships/image" Target="../media/image16.JPG"/></Relationships>
</file>

<file path=ppt/slides/_rels/slide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2.xml"/><Relationship Id="rId1" Type="http://schemas.openxmlformats.org/officeDocument/2006/relationships/slideLayout" Target="../slideLayouts/slideLayout116.xml"/><Relationship Id="rId4" Type="http://schemas.openxmlformats.org/officeDocument/2006/relationships/image" Target="../media/image8.JPG"/></Relationships>
</file>

<file path=ppt/slides/_rels/slide2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0.xml"/><Relationship Id="rId1" Type="http://schemas.openxmlformats.org/officeDocument/2006/relationships/slideLayout" Target="../slideLayouts/slideLayout117.xml"/><Relationship Id="rId4" Type="http://schemas.openxmlformats.org/officeDocument/2006/relationships/image" Target="../media/image18.JPG"/></Relationships>
</file>

<file path=ppt/slides/_rels/slide2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1.xml"/><Relationship Id="rId1" Type="http://schemas.openxmlformats.org/officeDocument/2006/relationships/slideLayout" Target="../slideLayouts/slideLayout117.xml"/></Relationships>
</file>

<file path=ppt/slides/_rels/slide2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2.xml"/><Relationship Id="rId1" Type="http://schemas.openxmlformats.org/officeDocument/2006/relationships/slideLayout" Target="../slideLayouts/slideLayout117.xml"/></Relationships>
</file>

<file path=ppt/slides/_rels/slide2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3.xml"/><Relationship Id="rId1" Type="http://schemas.openxmlformats.org/officeDocument/2006/relationships/slideLayout" Target="../slideLayouts/slideLayout117.xml"/><Relationship Id="rId4" Type="http://schemas.openxmlformats.org/officeDocument/2006/relationships/image" Target="../media/image19.JPG"/></Relationships>
</file>

<file path=ppt/slides/_rels/slide2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4.xml"/><Relationship Id="rId1" Type="http://schemas.openxmlformats.org/officeDocument/2006/relationships/slideLayout" Target="../slideLayouts/slideLayout117.xml"/><Relationship Id="rId4" Type="http://schemas.openxmlformats.org/officeDocument/2006/relationships/image" Target="../media/image20.JPG"/></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17.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17.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17.xml"/></Relationships>
</file>

<file path=ppt/slides/_rels/slide28.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notesSlide" Target="../notesSlides/notesSlide28.xml"/><Relationship Id="rId1" Type="http://schemas.openxmlformats.org/officeDocument/2006/relationships/slideLayout" Target="../slideLayouts/slideLayout117.xml"/></Relationships>
</file>

<file path=ppt/slides/_rels/slide29.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notesSlide" Target="../notesSlides/notesSlide29.xml"/><Relationship Id="rId1" Type="http://schemas.openxmlformats.org/officeDocument/2006/relationships/slideLayout" Target="../slideLayouts/slideLayout117.xml"/></Relationships>
</file>

<file path=ppt/slides/_rels/slide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3.xml"/><Relationship Id="rId1" Type="http://schemas.openxmlformats.org/officeDocument/2006/relationships/slideLayout" Target="../slideLayouts/slideLayout116.xml"/></Relationships>
</file>

<file path=ppt/slides/_rels/slide30.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notesSlide" Target="../notesSlides/notesSlide30.xml"/><Relationship Id="rId1" Type="http://schemas.openxmlformats.org/officeDocument/2006/relationships/slideLayout" Target="../slideLayouts/slideLayout117.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17.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17.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17.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17.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117.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117.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117.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117.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117.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113.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117.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117.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117.xml"/></Relationships>
</file>

<file path=ppt/slides/_rels/slide43.xml.rels><?xml version="1.0" encoding="UTF-8" standalone="yes"?>
<Relationships xmlns="http://schemas.openxmlformats.org/package/2006/relationships"><Relationship Id="rId3" Type="http://schemas.openxmlformats.org/officeDocument/2006/relationships/hyperlink" Target="http://www.nap.edu/catalog/5787.html" TargetMode="External"/><Relationship Id="rId2" Type="http://schemas.openxmlformats.org/officeDocument/2006/relationships/notesSlide" Target="../notesSlides/notesSlide43.xml"/><Relationship Id="rId1" Type="http://schemas.openxmlformats.org/officeDocument/2006/relationships/slideLayout" Target="../slideLayouts/slideLayout117.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117.xml"/></Relationships>
</file>

<file path=ppt/slides/_rels/slide45.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45.xml"/><Relationship Id="rId1" Type="http://schemas.openxmlformats.org/officeDocument/2006/relationships/slideLayout" Target="../slideLayouts/slideLayout117.xml"/><Relationship Id="rId6" Type="http://schemas.openxmlformats.org/officeDocument/2006/relationships/image" Target="../media/image27.jpeg"/><Relationship Id="rId5" Type="http://schemas.openxmlformats.org/officeDocument/2006/relationships/image" Target="../media/image26.jpeg"/><Relationship Id="rId4" Type="http://schemas.openxmlformats.org/officeDocument/2006/relationships/image" Target="../media/image25.jpeg"/></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113.xml"/></Relationships>
</file>

<file path=ppt/slides/_rels/slide6.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6.xml"/><Relationship Id="rId1" Type="http://schemas.openxmlformats.org/officeDocument/2006/relationships/slideLayout" Target="../slideLayouts/slideLayout117.xml"/><Relationship Id="rId4" Type="http://schemas.openxmlformats.org/officeDocument/2006/relationships/hyperlink" Target="http://www.ed.gov/stem"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7.xml"/><Relationship Id="rId1" Type="http://schemas.openxmlformats.org/officeDocument/2006/relationships/slideLayout" Target="../slideLayouts/slideLayout117.xml"/><Relationship Id="rId4" Type="http://schemas.openxmlformats.org/officeDocument/2006/relationships/image" Target="../media/image11.JPG"/></Relationships>
</file>

<file path=ppt/slides/_rels/slide8.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8.xml"/><Relationship Id="rId1" Type="http://schemas.openxmlformats.org/officeDocument/2006/relationships/slideLayout" Target="../slideLayouts/slideLayout117.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1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3">
            <a:duotone>
              <a:schemeClr val="bg2">
                <a:shade val="45000"/>
                <a:satMod val="135000"/>
              </a:schemeClr>
              <a:prstClr val="white"/>
            </a:duotone>
            <a:extLst>
              <a:ext uri="{BEBA8EAE-BF5A-486C-A8C5-ECC9F3942E4B}">
                <a14:imgProps xmlns:a14="http://schemas.microsoft.com/office/drawing/2010/main">
                  <a14:imgLayer r:embed="rId4">
                    <a14:imgEffect>
                      <a14:colorTemperature colorTemp="2625"/>
                    </a14:imgEffect>
                    <a14:imgEffect>
                      <a14:saturation sat="0"/>
                    </a14:imgEffect>
                  </a14:imgLayer>
                </a14:imgProps>
              </a:ext>
              <a:ext uri="{28A0092B-C50C-407E-A947-70E740481C1C}">
                <a14:useLocalDpi xmlns:a14="http://schemas.microsoft.com/office/drawing/2010/main" val="0"/>
              </a:ext>
            </a:extLst>
          </a:blip>
          <a:srcRect l="9642" r="18635"/>
          <a:stretch/>
        </p:blipFill>
        <p:spPr>
          <a:xfrm>
            <a:off x="1" y="914398"/>
            <a:ext cx="9143999" cy="4779335"/>
          </a:xfrm>
          <a:prstGeom prst="rect">
            <a:avLst/>
          </a:prstGeom>
        </p:spPr>
      </p:pic>
      <p:sp>
        <p:nvSpPr>
          <p:cNvPr id="6" name="Title 3"/>
          <p:cNvSpPr txBox="1">
            <a:spLocks/>
          </p:cNvSpPr>
          <p:nvPr/>
        </p:nvSpPr>
        <p:spPr>
          <a:xfrm>
            <a:off x="0" y="914399"/>
            <a:ext cx="9144000" cy="4779335"/>
          </a:xfrm>
          <a:prstGeom prst="rect">
            <a:avLst/>
          </a:prstGeom>
        </p:spPr>
        <p:txBody>
          <a:bodyPr vert="horz" lIns="91440" tIns="45720" rIns="91440" bIns="45720" rtlCol="0" anchor="ctr">
            <a:normAutofit fontScale="550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nSpc>
                <a:spcPct val="120000"/>
              </a:lnSpc>
            </a:pPr>
            <a:r>
              <a:rPr lang="en-US" sz="2800" dirty="0" smtClean="0">
                <a:latin typeface="Arial" panose="020B0604020202020204" pitchFamily="34" charset="0"/>
                <a:cs typeface="Arial" panose="020B0604020202020204" pitchFamily="34" charset="0"/>
              </a:rPr>
              <a:t/>
            </a:r>
            <a:br>
              <a:rPr lang="en-US" sz="2800" dirty="0" smtClean="0">
                <a:latin typeface="Arial" panose="020B0604020202020204" pitchFamily="34" charset="0"/>
                <a:cs typeface="Arial" panose="020B0604020202020204" pitchFamily="34" charset="0"/>
              </a:rPr>
            </a:br>
            <a:endParaRPr lang="en-US" sz="5200" b="1" i="1" dirty="0" smtClean="0">
              <a:solidFill>
                <a:srgbClr val="800000"/>
              </a:solidFill>
            </a:endParaRPr>
          </a:p>
          <a:p>
            <a:r>
              <a:rPr lang="en-US" sz="16600" b="1" i="1" dirty="0" smtClean="0">
                <a:solidFill>
                  <a:srgbClr val="800000"/>
                </a:solidFill>
              </a:rPr>
              <a:t>Preparing Future STEM Educators</a:t>
            </a:r>
          </a:p>
          <a:p>
            <a:endParaRPr lang="en-US" sz="5200" b="1" i="1" dirty="0" smtClean="0">
              <a:solidFill>
                <a:srgbClr val="800000"/>
              </a:solidFill>
            </a:endParaRPr>
          </a:p>
          <a:p>
            <a:r>
              <a:rPr lang="en-US" sz="7300" b="1" dirty="0">
                <a:solidFill>
                  <a:srgbClr val="800000"/>
                </a:solidFill>
              </a:rPr>
              <a:t>Women in STEM Roadshow</a:t>
            </a:r>
          </a:p>
          <a:p>
            <a:r>
              <a:rPr lang="en-US" sz="5800" b="1" i="1" dirty="0" smtClean="0">
                <a:solidFill>
                  <a:srgbClr val="800000"/>
                </a:solidFill>
              </a:rPr>
              <a:t>Karen E. Irving, Ph.D.</a:t>
            </a:r>
            <a:endParaRPr lang="en-US" sz="5800" dirty="0">
              <a:solidFill>
                <a:srgbClr val="800000"/>
              </a:solidFill>
            </a:endParaRPr>
          </a:p>
          <a:p>
            <a:r>
              <a:rPr lang="en-US" sz="5100" b="1" dirty="0" smtClean="0">
                <a:solidFill>
                  <a:srgbClr val="800000"/>
                </a:solidFill>
              </a:rPr>
              <a:t>February 2018</a:t>
            </a:r>
            <a:endParaRPr lang="en-US" sz="5700" b="1" dirty="0">
              <a:solidFill>
                <a:srgbClr val="800000"/>
              </a:solidFill>
            </a:endParaRPr>
          </a:p>
          <a:p>
            <a:endParaRPr lang="en-US" sz="8700" b="1" dirty="0">
              <a:solidFill>
                <a:srgbClr val="800000"/>
              </a:solidFill>
              <a:latin typeface="Arial" panose="020B0604020202020204" pitchFamily="34" charset="0"/>
              <a:cs typeface="Arial" panose="020B0604020202020204" pitchFamily="34" charset="0"/>
            </a:endParaRPr>
          </a:p>
        </p:txBody>
      </p:sp>
      <p:pic>
        <p:nvPicPr>
          <p:cNvPr id="2" name="Picture 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716189" y="5693734"/>
            <a:ext cx="5413368" cy="984248"/>
          </a:xfrm>
          <a:prstGeom prst="rect">
            <a:avLst/>
          </a:prstGeom>
        </p:spPr>
      </p:pic>
    </p:spTree>
    <p:extLst>
      <p:ext uri="{BB962C8B-B14F-4D97-AF65-F5344CB8AC3E}">
        <p14:creationId xmlns:p14="http://schemas.microsoft.com/office/powerpoint/2010/main" val="156621439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26"/>
          <p:cNvSpPr txBox="1">
            <a:spLocks noChangeArrowheads="1"/>
          </p:cNvSpPr>
          <p:nvPr/>
        </p:nvSpPr>
        <p:spPr bwMode="auto">
          <a:xfrm>
            <a:off x="914400" y="914400"/>
            <a:ext cx="7315200" cy="914400"/>
          </a:xfrm>
          <a:prstGeom prst="rect">
            <a:avLst/>
          </a:prstGeom>
          <a:solidFill>
            <a:srgbClr val="A80000"/>
          </a:solidFill>
          <a:ln w="3175">
            <a:solidFill>
              <a:schemeClr val="tx1"/>
            </a:solidFill>
            <a:miter lim="800000"/>
            <a:headEnd/>
            <a:tailEnd/>
          </a:ln>
        </p:spPr>
        <p:txBody>
          <a:bodyPr lIns="228600" tIns="457200" bIns="457200" anchor="ctr"/>
          <a:lstStyle>
            <a:lvl1pPr defTabSz="4806950">
              <a:defRPr sz="9500">
                <a:solidFill>
                  <a:schemeClr val="tx1"/>
                </a:solidFill>
                <a:latin typeface="Arial" panose="020B0604020202020204" pitchFamily="34" charset="0"/>
                <a:ea typeface="MS PGothic" panose="020B0600070205080204" pitchFamily="34" charset="-128"/>
              </a:defRPr>
            </a:lvl1pPr>
            <a:lvl2pPr marL="742950" indent="-285750" defTabSz="4806950">
              <a:defRPr sz="9500">
                <a:solidFill>
                  <a:schemeClr val="tx1"/>
                </a:solidFill>
                <a:latin typeface="Arial" panose="020B0604020202020204" pitchFamily="34" charset="0"/>
                <a:ea typeface="MS PGothic" panose="020B0600070205080204" pitchFamily="34" charset="-128"/>
              </a:defRPr>
            </a:lvl2pPr>
            <a:lvl3pPr marL="1143000" indent="-228600" defTabSz="4806950">
              <a:defRPr sz="9500">
                <a:solidFill>
                  <a:schemeClr val="tx1"/>
                </a:solidFill>
                <a:latin typeface="Arial" panose="020B0604020202020204" pitchFamily="34" charset="0"/>
                <a:ea typeface="MS PGothic" panose="020B0600070205080204" pitchFamily="34" charset="-128"/>
              </a:defRPr>
            </a:lvl3pPr>
            <a:lvl4pPr marL="1600200" indent="-228600" defTabSz="4806950">
              <a:defRPr sz="9500">
                <a:solidFill>
                  <a:schemeClr val="tx1"/>
                </a:solidFill>
                <a:latin typeface="Arial" panose="020B0604020202020204" pitchFamily="34" charset="0"/>
                <a:ea typeface="MS PGothic" panose="020B0600070205080204" pitchFamily="34" charset="-128"/>
              </a:defRPr>
            </a:lvl4pPr>
            <a:lvl5pPr marL="2057400" indent="-228600" defTabSz="4806950">
              <a:defRPr sz="9500">
                <a:solidFill>
                  <a:schemeClr val="tx1"/>
                </a:solidFill>
                <a:latin typeface="Arial" panose="020B0604020202020204" pitchFamily="34" charset="0"/>
                <a:ea typeface="MS PGothic" panose="020B0600070205080204" pitchFamily="34" charset="-128"/>
              </a:defRPr>
            </a:lvl5pPr>
            <a:lvl6pPr marL="2514600" indent="-228600" defTabSz="4806950" eaLnBrk="0" fontAlgn="base" hangingPunct="0">
              <a:spcBef>
                <a:spcPct val="0"/>
              </a:spcBef>
              <a:spcAft>
                <a:spcPct val="0"/>
              </a:spcAft>
              <a:defRPr sz="9500">
                <a:solidFill>
                  <a:schemeClr val="tx1"/>
                </a:solidFill>
                <a:latin typeface="Arial" panose="020B0604020202020204" pitchFamily="34" charset="0"/>
                <a:ea typeface="MS PGothic" panose="020B0600070205080204" pitchFamily="34" charset="-128"/>
              </a:defRPr>
            </a:lvl6pPr>
            <a:lvl7pPr marL="2971800" indent="-228600" defTabSz="4806950" eaLnBrk="0" fontAlgn="base" hangingPunct="0">
              <a:spcBef>
                <a:spcPct val="0"/>
              </a:spcBef>
              <a:spcAft>
                <a:spcPct val="0"/>
              </a:spcAft>
              <a:defRPr sz="9500">
                <a:solidFill>
                  <a:schemeClr val="tx1"/>
                </a:solidFill>
                <a:latin typeface="Arial" panose="020B0604020202020204" pitchFamily="34" charset="0"/>
                <a:ea typeface="MS PGothic" panose="020B0600070205080204" pitchFamily="34" charset="-128"/>
              </a:defRPr>
            </a:lvl7pPr>
            <a:lvl8pPr marL="3429000" indent="-228600" defTabSz="4806950" eaLnBrk="0" fontAlgn="base" hangingPunct="0">
              <a:spcBef>
                <a:spcPct val="0"/>
              </a:spcBef>
              <a:spcAft>
                <a:spcPct val="0"/>
              </a:spcAft>
              <a:defRPr sz="9500">
                <a:solidFill>
                  <a:schemeClr val="tx1"/>
                </a:solidFill>
                <a:latin typeface="Arial" panose="020B0604020202020204" pitchFamily="34" charset="0"/>
                <a:ea typeface="MS PGothic" panose="020B0600070205080204" pitchFamily="34" charset="-128"/>
              </a:defRPr>
            </a:lvl8pPr>
            <a:lvl9pPr marL="3886200" indent="-228600" defTabSz="4806950" eaLnBrk="0" fontAlgn="base" hangingPunct="0">
              <a:spcBef>
                <a:spcPct val="0"/>
              </a:spcBef>
              <a:spcAft>
                <a:spcPct val="0"/>
              </a:spcAft>
              <a:defRPr sz="9500">
                <a:solidFill>
                  <a:schemeClr val="tx1"/>
                </a:solidFill>
                <a:latin typeface="Arial" panose="020B0604020202020204" pitchFamily="34" charset="0"/>
                <a:ea typeface="MS PGothic" panose="020B0600070205080204" pitchFamily="34" charset="-128"/>
              </a:defRPr>
            </a:lvl9pPr>
          </a:lstStyle>
          <a:p>
            <a:pPr algn="ctr" eaLnBrk="1" hangingPunct="1">
              <a:spcBef>
                <a:spcPct val="50000"/>
              </a:spcBef>
            </a:pPr>
            <a:r>
              <a:rPr lang="en-US" altLang="en-US" sz="4800" b="1" dirty="0" smtClean="0">
                <a:solidFill>
                  <a:schemeClr val="bg1"/>
                </a:solidFill>
              </a:rPr>
              <a:t> Preparing to Teach</a:t>
            </a:r>
            <a:endParaRPr lang="en-US" altLang="en-US" sz="4800" b="1" dirty="0">
              <a:solidFill>
                <a:schemeClr val="bg1"/>
              </a:solidFill>
            </a:endParaRPr>
          </a:p>
        </p:txBody>
      </p:sp>
      <p:sp>
        <p:nvSpPr>
          <p:cNvPr id="3" name="TextBox 2"/>
          <p:cNvSpPr txBox="1"/>
          <p:nvPr/>
        </p:nvSpPr>
        <p:spPr>
          <a:xfrm>
            <a:off x="830179" y="2635741"/>
            <a:ext cx="7399421" cy="3970318"/>
          </a:xfrm>
          <a:prstGeom prst="rect">
            <a:avLst/>
          </a:prstGeom>
          <a:noFill/>
        </p:spPr>
        <p:txBody>
          <a:bodyPr wrap="square" rtlCol="0">
            <a:spAutoFit/>
          </a:bodyPr>
          <a:lstStyle/>
          <a:p>
            <a:pPr marL="285750" indent="-285750">
              <a:buFont typeface="Arial" panose="020B0604020202020204" pitchFamily="34" charset="0"/>
              <a:buChar char="•"/>
            </a:pPr>
            <a:r>
              <a:rPr lang="en-US" sz="3600" dirty="0" smtClean="0"/>
              <a:t>Effective teaching is challenging</a:t>
            </a:r>
          </a:p>
          <a:p>
            <a:pPr marL="285750" indent="-285750">
              <a:buFont typeface="Arial" panose="020B0604020202020204" pitchFamily="34" charset="0"/>
              <a:buChar char="•"/>
            </a:pPr>
            <a:r>
              <a:rPr lang="en-US" sz="3600" dirty="0" smtClean="0"/>
              <a:t>STEM teacher candidates must understand their STEM content as well as how to teach that STEM content to others.  </a:t>
            </a:r>
          </a:p>
          <a:p>
            <a:pPr marL="285750" indent="-285750">
              <a:buFont typeface="Arial" panose="020B0604020202020204" pitchFamily="34" charset="0"/>
              <a:buChar char="•"/>
            </a:pPr>
            <a:endParaRPr lang="en-US" sz="3600" dirty="0" smtClean="0"/>
          </a:p>
          <a:p>
            <a:pPr marL="285750" indent="-285750">
              <a:buFont typeface="Arial" panose="020B0604020202020204" pitchFamily="34" charset="0"/>
              <a:buChar char="•"/>
            </a:pPr>
            <a:endParaRPr lang="en-US" sz="3600" dirty="0"/>
          </a:p>
        </p:txBody>
      </p:sp>
      <p:sp>
        <p:nvSpPr>
          <p:cNvPr id="7" name="AutoShape 2" descr="Image result for college students changing majors images"/>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 name="AutoShape 4" descr="Image result for college students changing majors images"/>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246595668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26"/>
          <p:cNvSpPr txBox="1">
            <a:spLocks noChangeArrowheads="1"/>
          </p:cNvSpPr>
          <p:nvPr/>
        </p:nvSpPr>
        <p:spPr bwMode="auto">
          <a:xfrm>
            <a:off x="567833" y="914400"/>
            <a:ext cx="8008332" cy="914400"/>
          </a:xfrm>
          <a:prstGeom prst="rect">
            <a:avLst/>
          </a:prstGeom>
          <a:solidFill>
            <a:srgbClr val="A80000"/>
          </a:solidFill>
          <a:ln w="3175">
            <a:solidFill>
              <a:schemeClr val="tx1"/>
            </a:solidFill>
            <a:miter lim="800000"/>
            <a:headEnd/>
            <a:tailEnd/>
          </a:ln>
        </p:spPr>
        <p:txBody>
          <a:bodyPr lIns="228600" tIns="457200" bIns="457200" anchor="ctr"/>
          <a:lstStyle>
            <a:lvl1pPr defTabSz="4806950">
              <a:defRPr sz="9500">
                <a:solidFill>
                  <a:schemeClr val="tx1"/>
                </a:solidFill>
                <a:latin typeface="Arial" panose="020B0604020202020204" pitchFamily="34" charset="0"/>
                <a:ea typeface="MS PGothic" panose="020B0600070205080204" pitchFamily="34" charset="-128"/>
              </a:defRPr>
            </a:lvl1pPr>
            <a:lvl2pPr marL="742950" indent="-285750" defTabSz="4806950">
              <a:defRPr sz="9500">
                <a:solidFill>
                  <a:schemeClr val="tx1"/>
                </a:solidFill>
                <a:latin typeface="Arial" panose="020B0604020202020204" pitchFamily="34" charset="0"/>
                <a:ea typeface="MS PGothic" panose="020B0600070205080204" pitchFamily="34" charset="-128"/>
              </a:defRPr>
            </a:lvl2pPr>
            <a:lvl3pPr marL="1143000" indent="-228600" defTabSz="4806950">
              <a:defRPr sz="9500">
                <a:solidFill>
                  <a:schemeClr val="tx1"/>
                </a:solidFill>
                <a:latin typeface="Arial" panose="020B0604020202020204" pitchFamily="34" charset="0"/>
                <a:ea typeface="MS PGothic" panose="020B0600070205080204" pitchFamily="34" charset="-128"/>
              </a:defRPr>
            </a:lvl3pPr>
            <a:lvl4pPr marL="1600200" indent="-228600" defTabSz="4806950">
              <a:defRPr sz="9500">
                <a:solidFill>
                  <a:schemeClr val="tx1"/>
                </a:solidFill>
                <a:latin typeface="Arial" panose="020B0604020202020204" pitchFamily="34" charset="0"/>
                <a:ea typeface="MS PGothic" panose="020B0600070205080204" pitchFamily="34" charset="-128"/>
              </a:defRPr>
            </a:lvl4pPr>
            <a:lvl5pPr marL="2057400" indent="-228600" defTabSz="4806950">
              <a:defRPr sz="9500">
                <a:solidFill>
                  <a:schemeClr val="tx1"/>
                </a:solidFill>
                <a:latin typeface="Arial" panose="020B0604020202020204" pitchFamily="34" charset="0"/>
                <a:ea typeface="MS PGothic" panose="020B0600070205080204" pitchFamily="34" charset="-128"/>
              </a:defRPr>
            </a:lvl5pPr>
            <a:lvl6pPr marL="2514600" indent="-228600" defTabSz="4806950" eaLnBrk="0" fontAlgn="base" hangingPunct="0">
              <a:spcBef>
                <a:spcPct val="0"/>
              </a:spcBef>
              <a:spcAft>
                <a:spcPct val="0"/>
              </a:spcAft>
              <a:defRPr sz="9500">
                <a:solidFill>
                  <a:schemeClr val="tx1"/>
                </a:solidFill>
                <a:latin typeface="Arial" panose="020B0604020202020204" pitchFamily="34" charset="0"/>
                <a:ea typeface="MS PGothic" panose="020B0600070205080204" pitchFamily="34" charset="-128"/>
              </a:defRPr>
            </a:lvl6pPr>
            <a:lvl7pPr marL="2971800" indent="-228600" defTabSz="4806950" eaLnBrk="0" fontAlgn="base" hangingPunct="0">
              <a:spcBef>
                <a:spcPct val="0"/>
              </a:spcBef>
              <a:spcAft>
                <a:spcPct val="0"/>
              </a:spcAft>
              <a:defRPr sz="9500">
                <a:solidFill>
                  <a:schemeClr val="tx1"/>
                </a:solidFill>
                <a:latin typeface="Arial" panose="020B0604020202020204" pitchFamily="34" charset="0"/>
                <a:ea typeface="MS PGothic" panose="020B0600070205080204" pitchFamily="34" charset="-128"/>
              </a:defRPr>
            </a:lvl7pPr>
            <a:lvl8pPr marL="3429000" indent="-228600" defTabSz="4806950" eaLnBrk="0" fontAlgn="base" hangingPunct="0">
              <a:spcBef>
                <a:spcPct val="0"/>
              </a:spcBef>
              <a:spcAft>
                <a:spcPct val="0"/>
              </a:spcAft>
              <a:defRPr sz="9500">
                <a:solidFill>
                  <a:schemeClr val="tx1"/>
                </a:solidFill>
                <a:latin typeface="Arial" panose="020B0604020202020204" pitchFamily="34" charset="0"/>
                <a:ea typeface="MS PGothic" panose="020B0600070205080204" pitchFamily="34" charset="-128"/>
              </a:defRPr>
            </a:lvl8pPr>
            <a:lvl9pPr marL="3886200" indent="-228600" defTabSz="4806950" eaLnBrk="0" fontAlgn="base" hangingPunct="0">
              <a:spcBef>
                <a:spcPct val="0"/>
              </a:spcBef>
              <a:spcAft>
                <a:spcPct val="0"/>
              </a:spcAft>
              <a:defRPr sz="9500">
                <a:solidFill>
                  <a:schemeClr val="tx1"/>
                </a:solidFill>
                <a:latin typeface="Arial" panose="020B0604020202020204" pitchFamily="34" charset="0"/>
                <a:ea typeface="MS PGothic" panose="020B0600070205080204" pitchFamily="34" charset="-128"/>
              </a:defRPr>
            </a:lvl9pPr>
          </a:lstStyle>
          <a:p>
            <a:pPr algn="ctr">
              <a:spcBef>
                <a:spcPct val="50000"/>
              </a:spcBef>
            </a:pPr>
            <a:r>
              <a:rPr lang="en-US" altLang="en-US" sz="4800" b="1" dirty="0" smtClean="0">
                <a:solidFill>
                  <a:schemeClr val="bg1"/>
                </a:solidFill>
              </a:rPr>
              <a:t>Good Teaching Matters </a:t>
            </a:r>
            <a:endParaRPr lang="en-US" altLang="en-US" sz="4800" b="1" dirty="0">
              <a:solidFill>
                <a:schemeClr val="bg1"/>
              </a:solidFill>
            </a:endParaRPr>
          </a:p>
        </p:txBody>
      </p:sp>
      <p:sp>
        <p:nvSpPr>
          <p:cNvPr id="3" name="TextBox 2"/>
          <p:cNvSpPr txBox="1"/>
          <p:nvPr/>
        </p:nvSpPr>
        <p:spPr>
          <a:xfrm>
            <a:off x="920376" y="2043307"/>
            <a:ext cx="7742361" cy="3816429"/>
          </a:xfrm>
          <a:prstGeom prst="rect">
            <a:avLst/>
          </a:prstGeom>
          <a:noFill/>
        </p:spPr>
        <p:txBody>
          <a:bodyPr wrap="square" rtlCol="0">
            <a:spAutoFit/>
          </a:bodyPr>
          <a:lstStyle/>
          <a:p>
            <a:pPr marL="285750" indent="-285750">
              <a:buFont typeface="Arial" panose="020B0604020202020204" pitchFamily="34" charset="0"/>
              <a:buChar char="•"/>
            </a:pPr>
            <a:r>
              <a:rPr lang="en-US" sz="3200" dirty="0" smtClean="0"/>
              <a:t>Systematic, planned, implemented and evaluated educational programs work better</a:t>
            </a:r>
          </a:p>
          <a:p>
            <a:pPr marL="285750" indent="-285750">
              <a:buFont typeface="Arial" panose="020B0604020202020204" pitchFamily="34" charset="0"/>
              <a:buChar char="•"/>
            </a:pPr>
            <a:r>
              <a:rPr lang="en-US" sz="3200" dirty="0" smtClean="0"/>
              <a:t>Realistic and measurable outcomes are needed</a:t>
            </a:r>
          </a:p>
          <a:p>
            <a:pPr marL="285750" indent="-285750">
              <a:buFont typeface="Arial" panose="020B0604020202020204" pitchFamily="34" charset="0"/>
              <a:buChar char="•"/>
            </a:pPr>
            <a:r>
              <a:rPr lang="en-US" sz="3200" dirty="0" smtClean="0"/>
              <a:t>Talented teachers help produce talented scientists, engineers, and mathematicians</a:t>
            </a:r>
          </a:p>
          <a:p>
            <a:endParaRPr lang="en-US" dirty="0"/>
          </a:p>
        </p:txBody>
      </p:sp>
    </p:spTree>
    <p:extLst>
      <p:ext uri="{BB962C8B-B14F-4D97-AF65-F5344CB8AC3E}">
        <p14:creationId xmlns:p14="http://schemas.microsoft.com/office/powerpoint/2010/main" val="35625810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26"/>
          <p:cNvSpPr txBox="1">
            <a:spLocks noChangeArrowheads="1"/>
          </p:cNvSpPr>
          <p:nvPr/>
        </p:nvSpPr>
        <p:spPr bwMode="auto">
          <a:xfrm>
            <a:off x="914400" y="914399"/>
            <a:ext cx="7315200" cy="1479885"/>
          </a:xfrm>
          <a:prstGeom prst="rect">
            <a:avLst/>
          </a:prstGeom>
          <a:solidFill>
            <a:srgbClr val="A80000"/>
          </a:solidFill>
          <a:ln w="3175">
            <a:solidFill>
              <a:schemeClr val="tx1"/>
            </a:solidFill>
            <a:miter lim="800000"/>
            <a:headEnd/>
            <a:tailEnd/>
          </a:ln>
        </p:spPr>
        <p:txBody>
          <a:bodyPr lIns="228600" tIns="457200" bIns="457200" anchor="ctr"/>
          <a:lstStyle>
            <a:lvl1pPr defTabSz="4806950">
              <a:defRPr sz="9500">
                <a:solidFill>
                  <a:schemeClr val="tx1"/>
                </a:solidFill>
                <a:latin typeface="Arial" panose="020B0604020202020204" pitchFamily="34" charset="0"/>
                <a:ea typeface="MS PGothic" panose="020B0600070205080204" pitchFamily="34" charset="-128"/>
              </a:defRPr>
            </a:lvl1pPr>
            <a:lvl2pPr marL="742950" indent="-285750" defTabSz="4806950">
              <a:defRPr sz="9500">
                <a:solidFill>
                  <a:schemeClr val="tx1"/>
                </a:solidFill>
                <a:latin typeface="Arial" panose="020B0604020202020204" pitchFamily="34" charset="0"/>
                <a:ea typeface="MS PGothic" panose="020B0600070205080204" pitchFamily="34" charset="-128"/>
              </a:defRPr>
            </a:lvl2pPr>
            <a:lvl3pPr marL="1143000" indent="-228600" defTabSz="4806950">
              <a:defRPr sz="9500">
                <a:solidFill>
                  <a:schemeClr val="tx1"/>
                </a:solidFill>
                <a:latin typeface="Arial" panose="020B0604020202020204" pitchFamily="34" charset="0"/>
                <a:ea typeface="MS PGothic" panose="020B0600070205080204" pitchFamily="34" charset="-128"/>
              </a:defRPr>
            </a:lvl3pPr>
            <a:lvl4pPr marL="1600200" indent="-228600" defTabSz="4806950">
              <a:defRPr sz="9500">
                <a:solidFill>
                  <a:schemeClr val="tx1"/>
                </a:solidFill>
                <a:latin typeface="Arial" panose="020B0604020202020204" pitchFamily="34" charset="0"/>
                <a:ea typeface="MS PGothic" panose="020B0600070205080204" pitchFamily="34" charset="-128"/>
              </a:defRPr>
            </a:lvl4pPr>
            <a:lvl5pPr marL="2057400" indent="-228600" defTabSz="4806950">
              <a:defRPr sz="9500">
                <a:solidFill>
                  <a:schemeClr val="tx1"/>
                </a:solidFill>
                <a:latin typeface="Arial" panose="020B0604020202020204" pitchFamily="34" charset="0"/>
                <a:ea typeface="MS PGothic" panose="020B0600070205080204" pitchFamily="34" charset="-128"/>
              </a:defRPr>
            </a:lvl5pPr>
            <a:lvl6pPr marL="2514600" indent="-228600" defTabSz="4806950" eaLnBrk="0" fontAlgn="base" hangingPunct="0">
              <a:spcBef>
                <a:spcPct val="0"/>
              </a:spcBef>
              <a:spcAft>
                <a:spcPct val="0"/>
              </a:spcAft>
              <a:defRPr sz="9500">
                <a:solidFill>
                  <a:schemeClr val="tx1"/>
                </a:solidFill>
                <a:latin typeface="Arial" panose="020B0604020202020204" pitchFamily="34" charset="0"/>
                <a:ea typeface="MS PGothic" panose="020B0600070205080204" pitchFamily="34" charset="-128"/>
              </a:defRPr>
            </a:lvl6pPr>
            <a:lvl7pPr marL="2971800" indent="-228600" defTabSz="4806950" eaLnBrk="0" fontAlgn="base" hangingPunct="0">
              <a:spcBef>
                <a:spcPct val="0"/>
              </a:spcBef>
              <a:spcAft>
                <a:spcPct val="0"/>
              </a:spcAft>
              <a:defRPr sz="9500">
                <a:solidFill>
                  <a:schemeClr val="tx1"/>
                </a:solidFill>
                <a:latin typeface="Arial" panose="020B0604020202020204" pitchFamily="34" charset="0"/>
                <a:ea typeface="MS PGothic" panose="020B0600070205080204" pitchFamily="34" charset="-128"/>
              </a:defRPr>
            </a:lvl7pPr>
            <a:lvl8pPr marL="3429000" indent="-228600" defTabSz="4806950" eaLnBrk="0" fontAlgn="base" hangingPunct="0">
              <a:spcBef>
                <a:spcPct val="0"/>
              </a:spcBef>
              <a:spcAft>
                <a:spcPct val="0"/>
              </a:spcAft>
              <a:defRPr sz="9500">
                <a:solidFill>
                  <a:schemeClr val="tx1"/>
                </a:solidFill>
                <a:latin typeface="Arial" panose="020B0604020202020204" pitchFamily="34" charset="0"/>
                <a:ea typeface="MS PGothic" panose="020B0600070205080204" pitchFamily="34" charset="-128"/>
              </a:defRPr>
            </a:lvl8pPr>
            <a:lvl9pPr marL="3886200" indent="-228600" defTabSz="4806950" eaLnBrk="0" fontAlgn="base" hangingPunct="0">
              <a:spcBef>
                <a:spcPct val="0"/>
              </a:spcBef>
              <a:spcAft>
                <a:spcPct val="0"/>
              </a:spcAft>
              <a:defRPr sz="9500">
                <a:solidFill>
                  <a:schemeClr val="tx1"/>
                </a:solidFill>
                <a:latin typeface="Arial" panose="020B0604020202020204" pitchFamily="34" charset="0"/>
                <a:ea typeface="MS PGothic" panose="020B0600070205080204" pitchFamily="34" charset="-128"/>
              </a:defRPr>
            </a:lvl9pPr>
          </a:lstStyle>
          <a:p>
            <a:pPr algn="ctr"/>
            <a:r>
              <a:rPr lang="en-US" altLang="en-US" sz="4800" b="1" dirty="0" smtClean="0">
                <a:solidFill>
                  <a:schemeClr val="bg1"/>
                </a:solidFill>
              </a:rPr>
              <a:t>Science of Teaching </a:t>
            </a:r>
          </a:p>
          <a:p>
            <a:pPr algn="ctr"/>
            <a:r>
              <a:rPr lang="en-US" altLang="en-US" sz="4800" b="1" dirty="0" smtClean="0">
                <a:solidFill>
                  <a:schemeClr val="bg1"/>
                </a:solidFill>
              </a:rPr>
              <a:t>&amp; Learning</a:t>
            </a:r>
            <a:endParaRPr lang="en-US" altLang="en-US" sz="4800" b="1" dirty="0">
              <a:solidFill>
                <a:schemeClr val="bg1"/>
              </a:solidFill>
            </a:endParaRPr>
          </a:p>
        </p:txBody>
      </p:sp>
      <p:sp>
        <p:nvSpPr>
          <p:cNvPr id="3" name="TextBox 2"/>
          <p:cNvSpPr txBox="1"/>
          <p:nvPr/>
        </p:nvSpPr>
        <p:spPr>
          <a:xfrm>
            <a:off x="583095" y="2780420"/>
            <a:ext cx="8176591" cy="3293209"/>
          </a:xfrm>
          <a:prstGeom prst="rect">
            <a:avLst/>
          </a:prstGeom>
          <a:noFill/>
        </p:spPr>
        <p:txBody>
          <a:bodyPr wrap="square" rtlCol="0">
            <a:spAutoFit/>
          </a:bodyPr>
          <a:lstStyle/>
          <a:p>
            <a:pPr marL="457200" indent="-457200">
              <a:spcAft>
                <a:spcPts val="1800"/>
              </a:spcAft>
              <a:buFont typeface="Arial" panose="020B0604020202020204" pitchFamily="34" charset="0"/>
              <a:buChar char="•"/>
            </a:pPr>
            <a:r>
              <a:rPr lang="en-US" sz="3200" dirty="0" smtClean="0"/>
              <a:t>If you want to know how to help people learn, you should know something about how learning works. </a:t>
            </a:r>
            <a:endParaRPr lang="en-US" sz="3200" dirty="0"/>
          </a:p>
          <a:p>
            <a:pPr marL="457200" indent="-457200">
              <a:spcAft>
                <a:spcPts val="1800"/>
              </a:spcAft>
              <a:buFont typeface="Arial" panose="020B0604020202020204" pitchFamily="34" charset="0"/>
              <a:buChar char="•"/>
            </a:pPr>
            <a:r>
              <a:rPr lang="en-US" sz="3200" dirty="0" smtClean="0"/>
              <a:t>If you want to be an effective teacher, you should know what works in the classroom. </a:t>
            </a:r>
          </a:p>
          <a:p>
            <a:endParaRPr lang="en-US" dirty="0"/>
          </a:p>
        </p:txBody>
      </p:sp>
      <p:sp>
        <p:nvSpPr>
          <p:cNvPr id="4" name="TextBox 3"/>
          <p:cNvSpPr txBox="1"/>
          <p:nvPr/>
        </p:nvSpPr>
        <p:spPr>
          <a:xfrm>
            <a:off x="6302188" y="5775050"/>
            <a:ext cx="1846916" cy="369332"/>
          </a:xfrm>
          <a:prstGeom prst="rect">
            <a:avLst/>
          </a:prstGeom>
          <a:noFill/>
        </p:spPr>
        <p:txBody>
          <a:bodyPr wrap="none" rtlCol="0">
            <a:spAutoFit/>
          </a:bodyPr>
          <a:lstStyle/>
          <a:p>
            <a:r>
              <a:rPr lang="en-US" dirty="0" smtClean="0"/>
              <a:t>Meyer, 2011, p vii</a:t>
            </a:r>
            <a:endParaRPr lang="en-US" dirty="0"/>
          </a:p>
        </p:txBody>
      </p:sp>
    </p:spTree>
    <p:extLst>
      <p:ext uri="{BB962C8B-B14F-4D97-AF65-F5344CB8AC3E}">
        <p14:creationId xmlns:p14="http://schemas.microsoft.com/office/powerpoint/2010/main" val="426528876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p:cNvGrpSpPr/>
          <p:nvPr/>
        </p:nvGrpSpPr>
        <p:grpSpPr>
          <a:xfrm>
            <a:off x="1047303" y="324852"/>
            <a:ext cx="6833937" cy="6256421"/>
            <a:chOff x="902368" y="0"/>
            <a:chExt cx="7327232" cy="6858000"/>
          </a:xfrm>
        </p:grpSpPr>
        <p:sp>
          <p:nvSpPr>
            <p:cNvPr id="2" name="Oval 1"/>
            <p:cNvSpPr/>
            <p:nvPr/>
          </p:nvSpPr>
          <p:spPr>
            <a:xfrm>
              <a:off x="902368" y="0"/>
              <a:ext cx="4523874" cy="4487779"/>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Oval 3"/>
            <p:cNvSpPr/>
            <p:nvPr/>
          </p:nvSpPr>
          <p:spPr>
            <a:xfrm>
              <a:off x="3705726" y="0"/>
              <a:ext cx="4523874" cy="4487779"/>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val 4"/>
            <p:cNvSpPr/>
            <p:nvPr/>
          </p:nvSpPr>
          <p:spPr>
            <a:xfrm>
              <a:off x="2265947" y="2370221"/>
              <a:ext cx="4523874" cy="4487779"/>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 name="Rectangle 6"/>
          <p:cNvSpPr/>
          <p:nvPr/>
        </p:nvSpPr>
        <p:spPr>
          <a:xfrm>
            <a:off x="1150156" y="1336142"/>
            <a:ext cx="2755231" cy="1477328"/>
          </a:xfrm>
          <a:prstGeom prst="rect">
            <a:avLst/>
          </a:prstGeom>
        </p:spPr>
        <p:txBody>
          <a:bodyPr wrap="square">
            <a:spAutoFit/>
          </a:bodyPr>
          <a:lstStyle/>
          <a:p>
            <a:r>
              <a:rPr lang="en-US" sz="3600" b="1" dirty="0"/>
              <a:t>PSYCHOLOGY</a:t>
            </a:r>
          </a:p>
          <a:p>
            <a:r>
              <a:rPr lang="en-US" dirty="0"/>
              <a:t>Study of mental processes responsible for cognition </a:t>
            </a:r>
            <a:endParaRPr lang="en-US" dirty="0" smtClean="0"/>
          </a:p>
          <a:p>
            <a:r>
              <a:rPr lang="en-US" dirty="0" smtClean="0"/>
              <a:t>&amp; </a:t>
            </a:r>
            <a:r>
              <a:rPr lang="en-US" dirty="0"/>
              <a:t>behavior</a:t>
            </a:r>
          </a:p>
        </p:txBody>
      </p:sp>
      <p:sp>
        <p:nvSpPr>
          <p:cNvPr id="8" name="Rectangle 7"/>
          <p:cNvSpPr/>
          <p:nvPr/>
        </p:nvSpPr>
        <p:spPr>
          <a:xfrm>
            <a:off x="4836693" y="1336142"/>
            <a:ext cx="2973477" cy="1754326"/>
          </a:xfrm>
          <a:prstGeom prst="rect">
            <a:avLst/>
          </a:prstGeom>
        </p:spPr>
        <p:txBody>
          <a:bodyPr wrap="square">
            <a:spAutoFit/>
          </a:bodyPr>
          <a:lstStyle/>
          <a:p>
            <a:pPr algn="r"/>
            <a:r>
              <a:rPr lang="en-US" sz="3600" b="1" cap="all" dirty="0" smtClean="0"/>
              <a:t>Pedagogy</a:t>
            </a:r>
            <a:r>
              <a:rPr lang="en-US" sz="3600" b="1" dirty="0" smtClean="0"/>
              <a:t> &amp; ANDRAGOGY</a:t>
            </a:r>
            <a:endParaRPr lang="en-US" sz="3600" b="1" dirty="0"/>
          </a:p>
          <a:p>
            <a:pPr algn="r"/>
            <a:r>
              <a:rPr lang="en-US" dirty="0"/>
              <a:t>Study of the science of teaching</a:t>
            </a:r>
          </a:p>
        </p:txBody>
      </p:sp>
      <p:sp>
        <p:nvSpPr>
          <p:cNvPr id="9" name="Rectangle 8"/>
          <p:cNvSpPr/>
          <p:nvPr/>
        </p:nvSpPr>
        <p:spPr>
          <a:xfrm>
            <a:off x="2820894" y="4625788"/>
            <a:ext cx="3549826" cy="1200329"/>
          </a:xfrm>
          <a:prstGeom prst="rect">
            <a:avLst/>
          </a:prstGeom>
        </p:spPr>
        <p:txBody>
          <a:bodyPr wrap="square">
            <a:spAutoFit/>
          </a:bodyPr>
          <a:lstStyle/>
          <a:p>
            <a:r>
              <a:rPr lang="en-US" sz="3600" b="1" dirty="0"/>
              <a:t>NEUROSCIENCE</a:t>
            </a:r>
          </a:p>
          <a:p>
            <a:r>
              <a:rPr lang="en-US" dirty="0"/>
              <a:t>Study of the brain’s development, structure and function</a:t>
            </a:r>
          </a:p>
        </p:txBody>
      </p:sp>
    </p:spTree>
    <p:extLst>
      <p:ext uri="{BB962C8B-B14F-4D97-AF65-F5344CB8AC3E}">
        <p14:creationId xmlns:p14="http://schemas.microsoft.com/office/powerpoint/2010/main" val="387714647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p:cNvGrpSpPr/>
          <p:nvPr/>
        </p:nvGrpSpPr>
        <p:grpSpPr>
          <a:xfrm>
            <a:off x="1047303" y="324852"/>
            <a:ext cx="6833937" cy="6256421"/>
            <a:chOff x="902368" y="0"/>
            <a:chExt cx="7327232" cy="6858000"/>
          </a:xfrm>
        </p:grpSpPr>
        <p:sp>
          <p:nvSpPr>
            <p:cNvPr id="2" name="Oval 1"/>
            <p:cNvSpPr/>
            <p:nvPr/>
          </p:nvSpPr>
          <p:spPr>
            <a:xfrm>
              <a:off x="902368" y="0"/>
              <a:ext cx="4523874" cy="4487779"/>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Oval 3"/>
            <p:cNvSpPr/>
            <p:nvPr/>
          </p:nvSpPr>
          <p:spPr>
            <a:xfrm>
              <a:off x="3705726" y="0"/>
              <a:ext cx="4523874" cy="4487779"/>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val 4"/>
            <p:cNvSpPr/>
            <p:nvPr/>
          </p:nvSpPr>
          <p:spPr>
            <a:xfrm>
              <a:off x="2265947" y="2370221"/>
              <a:ext cx="4523874" cy="4487779"/>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 name="Rectangle 6"/>
          <p:cNvSpPr/>
          <p:nvPr/>
        </p:nvSpPr>
        <p:spPr>
          <a:xfrm>
            <a:off x="1287380" y="1132942"/>
            <a:ext cx="2755231" cy="1477328"/>
          </a:xfrm>
          <a:prstGeom prst="rect">
            <a:avLst/>
          </a:prstGeom>
        </p:spPr>
        <p:txBody>
          <a:bodyPr wrap="square">
            <a:spAutoFit/>
          </a:bodyPr>
          <a:lstStyle/>
          <a:p>
            <a:r>
              <a:rPr lang="en-US" sz="3600" b="1" dirty="0"/>
              <a:t>PSYCHOLOGY</a:t>
            </a:r>
          </a:p>
          <a:p>
            <a:r>
              <a:rPr lang="en-US" dirty="0"/>
              <a:t>Study of mental processes responsible for cognition </a:t>
            </a:r>
            <a:endParaRPr lang="en-US" dirty="0" smtClean="0"/>
          </a:p>
          <a:p>
            <a:r>
              <a:rPr lang="en-US" dirty="0" smtClean="0"/>
              <a:t>&amp; </a:t>
            </a:r>
            <a:r>
              <a:rPr lang="en-US" dirty="0"/>
              <a:t>behavior</a:t>
            </a:r>
          </a:p>
        </p:txBody>
      </p:sp>
      <p:sp>
        <p:nvSpPr>
          <p:cNvPr id="8" name="Rectangle 7"/>
          <p:cNvSpPr/>
          <p:nvPr/>
        </p:nvSpPr>
        <p:spPr>
          <a:xfrm>
            <a:off x="4641186" y="1132942"/>
            <a:ext cx="3068053" cy="1754326"/>
          </a:xfrm>
          <a:prstGeom prst="rect">
            <a:avLst/>
          </a:prstGeom>
        </p:spPr>
        <p:txBody>
          <a:bodyPr wrap="square">
            <a:spAutoFit/>
          </a:bodyPr>
          <a:lstStyle/>
          <a:p>
            <a:pPr algn="r"/>
            <a:r>
              <a:rPr lang="en-US" sz="3600" b="1" cap="all" dirty="0"/>
              <a:t>Pedagogy</a:t>
            </a:r>
            <a:r>
              <a:rPr lang="en-US" sz="3600" b="1" dirty="0"/>
              <a:t> &amp; ANDRAGOGY</a:t>
            </a:r>
          </a:p>
          <a:p>
            <a:pPr algn="r"/>
            <a:r>
              <a:rPr lang="en-US" dirty="0"/>
              <a:t>Study of the science of teaching</a:t>
            </a:r>
          </a:p>
        </p:txBody>
      </p:sp>
      <p:sp>
        <p:nvSpPr>
          <p:cNvPr id="9" name="Rectangle 8"/>
          <p:cNvSpPr/>
          <p:nvPr/>
        </p:nvSpPr>
        <p:spPr>
          <a:xfrm>
            <a:off x="2701089" y="4534216"/>
            <a:ext cx="3669631" cy="1200329"/>
          </a:xfrm>
          <a:prstGeom prst="rect">
            <a:avLst/>
          </a:prstGeom>
        </p:spPr>
        <p:txBody>
          <a:bodyPr wrap="square">
            <a:spAutoFit/>
          </a:bodyPr>
          <a:lstStyle/>
          <a:p>
            <a:r>
              <a:rPr lang="en-US" sz="3600" b="1" dirty="0"/>
              <a:t>NEUROSCIENCE</a:t>
            </a:r>
          </a:p>
          <a:p>
            <a:r>
              <a:rPr lang="en-US" dirty="0"/>
              <a:t>Study of the brain’s development, structure and function</a:t>
            </a:r>
          </a:p>
        </p:txBody>
      </p:sp>
      <p:sp>
        <p:nvSpPr>
          <p:cNvPr id="3" name="Rectangle 2"/>
          <p:cNvSpPr/>
          <p:nvPr/>
        </p:nvSpPr>
        <p:spPr>
          <a:xfrm>
            <a:off x="2917656" y="2610270"/>
            <a:ext cx="3236495" cy="1200329"/>
          </a:xfrm>
          <a:prstGeom prst="rect">
            <a:avLst/>
          </a:prstGeom>
        </p:spPr>
        <p:txBody>
          <a:bodyPr wrap="square">
            <a:spAutoFit/>
          </a:bodyPr>
          <a:lstStyle/>
          <a:p>
            <a:r>
              <a:rPr lang="en-US" sz="3600" b="1" dirty="0">
                <a:solidFill>
                  <a:srgbClr val="C00000"/>
                </a:solidFill>
              </a:rPr>
              <a:t>EDUCATIONAL NEUROSCIENCE</a:t>
            </a:r>
          </a:p>
        </p:txBody>
      </p:sp>
    </p:spTree>
    <p:extLst>
      <p:ext uri="{BB962C8B-B14F-4D97-AF65-F5344CB8AC3E}">
        <p14:creationId xmlns:p14="http://schemas.microsoft.com/office/powerpoint/2010/main" val="373555772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26"/>
          <p:cNvSpPr txBox="1">
            <a:spLocks noChangeArrowheads="1"/>
          </p:cNvSpPr>
          <p:nvPr/>
        </p:nvSpPr>
        <p:spPr bwMode="auto">
          <a:xfrm>
            <a:off x="914400" y="914399"/>
            <a:ext cx="7315200" cy="1117601"/>
          </a:xfrm>
          <a:prstGeom prst="rect">
            <a:avLst/>
          </a:prstGeom>
          <a:solidFill>
            <a:srgbClr val="A80000"/>
          </a:solidFill>
          <a:ln w="3175">
            <a:solidFill>
              <a:schemeClr val="tx1"/>
            </a:solidFill>
            <a:miter lim="800000"/>
            <a:headEnd/>
            <a:tailEnd/>
          </a:ln>
        </p:spPr>
        <p:txBody>
          <a:bodyPr lIns="228600" tIns="457200" bIns="457200" anchor="ctr"/>
          <a:lstStyle>
            <a:lvl1pPr defTabSz="4806950">
              <a:defRPr sz="9500">
                <a:solidFill>
                  <a:schemeClr val="tx1"/>
                </a:solidFill>
                <a:latin typeface="Arial" panose="020B0604020202020204" pitchFamily="34" charset="0"/>
                <a:ea typeface="MS PGothic" panose="020B0600070205080204" pitchFamily="34" charset="-128"/>
              </a:defRPr>
            </a:lvl1pPr>
            <a:lvl2pPr marL="742950" indent="-285750" defTabSz="4806950">
              <a:defRPr sz="9500">
                <a:solidFill>
                  <a:schemeClr val="tx1"/>
                </a:solidFill>
                <a:latin typeface="Arial" panose="020B0604020202020204" pitchFamily="34" charset="0"/>
                <a:ea typeface="MS PGothic" panose="020B0600070205080204" pitchFamily="34" charset="-128"/>
              </a:defRPr>
            </a:lvl2pPr>
            <a:lvl3pPr marL="1143000" indent="-228600" defTabSz="4806950">
              <a:defRPr sz="9500">
                <a:solidFill>
                  <a:schemeClr val="tx1"/>
                </a:solidFill>
                <a:latin typeface="Arial" panose="020B0604020202020204" pitchFamily="34" charset="0"/>
                <a:ea typeface="MS PGothic" panose="020B0600070205080204" pitchFamily="34" charset="-128"/>
              </a:defRPr>
            </a:lvl3pPr>
            <a:lvl4pPr marL="1600200" indent="-228600" defTabSz="4806950">
              <a:defRPr sz="9500">
                <a:solidFill>
                  <a:schemeClr val="tx1"/>
                </a:solidFill>
                <a:latin typeface="Arial" panose="020B0604020202020204" pitchFamily="34" charset="0"/>
                <a:ea typeface="MS PGothic" panose="020B0600070205080204" pitchFamily="34" charset="-128"/>
              </a:defRPr>
            </a:lvl4pPr>
            <a:lvl5pPr marL="2057400" indent="-228600" defTabSz="4806950">
              <a:defRPr sz="9500">
                <a:solidFill>
                  <a:schemeClr val="tx1"/>
                </a:solidFill>
                <a:latin typeface="Arial" panose="020B0604020202020204" pitchFamily="34" charset="0"/>
                <a:ea typeface="MS PGothic" panose="020B0600070205080204" pitchFamily="34" charset="-128"/>
              </a:defRPr>
            </a:lvl5pPr>
            <a:lvl6pPr marL="2514600" indent="-228600" defTabSz="4806950" eaLnBrk="0" fontAlgn="base" hangingPunct="0">
              <a:spcBef>
                <a:spcPct val="0"/>
              </a:spcBef>
              <a:spcAft>
                <a:spcPct val="0"/>
              </a:spcAft>
              <a:defRPr sz="9500">
                <a:solidFill>
                  <a:schemeClr val="tx1"/>
                </a:solidFill>
                <a:latin typeface="Arial" panose="020B0604020202020204" pitchFamily="34" charset="0"/>
                <a:ea typeface="MS PGothic" panose="020B0600070205080204" pitchFamily="34" charset="-128"/>
              </a:defRPr>
            </a:lvl6pPr>
            <a:lvl7pPr marL="2971800" indent="-228600" defTabSz="4806950" eaLnBrk="0" fontAlgn="base" hangingPunct="0">
              <a:spcBef>
                <a:spcPct val="0"/>
              </a:spcBef>
              <a:spcAft>
                <a:spcPct val="0"/>
              </a:spcAft>
              <a:defRPr sz="9500">
                <a:solidFill>
                  <a:schemeClr val="tx1"/>
                </a:solidFill>
                <a:latin typeface="Arial" panose="020B0604020202020204" pitchFamily="34" charset="0"/>
                <a:ea typeface="MS PGothic" panose="020B0600070205080204" pitchFamily="34" charset="-128"/>
              </a:defRPr>
            </a:lvl7pPr>
            <a:lvl8pPr marL="3429000" indent="-228600" defTabSz="4806950" eaLnBrk="0" fontAlgn="base" hangingPunct="0">
              <a:spcBef>
                <a:spcPct val="0"/>
              </a:spcBef>
              <a:spcAft>
                <a:spcPct val="0"/>
              </a:spcAft>
              <a:defRPr sz="9500">
                <a:solidFill>
                  <a:schemeClr val="tx1"/>
                </a:solidFill>
                <a:latin typeface="Arial" panose="020B0604020202020204" pitchFamily="34" charset="0"/>
                <a:ea typeface="MS PGothic" panose="020B0600070205080204" pitchFamily="34" charset="-128"/>
              </a:defRPr>
            </a:lvl8pPr>
            <a:lvl9pPr marL="3886200" indent="-228600" defTabSz="4806950" eaLnBrk="0" fontAlgn="base" hangingPunct="0">
              <a:spcBef>
                <a:spcPct val="0"/>
              </a:spcBef>
              <a:spcAft>
                <a:spcPct val="0"/>
              </a:spcAft>
              <a:defRPr sz="9500">
                <a:solidFill>
                  <a:schemeClr val="tx1"/>
                </a:solidFill>
                <a:latin typeface="Arial" panose="020B0604020202020204" pitchFamily="34" charset="0"/>
                <a:ea typeface="MS PGothic" panose="020B0600070205080204" pitchFamily="34" charset="-128"/>
              </a:defRPr>
            </a:lvl9pPr>
          </a:lstStyle>
          <a:p>
            <a:pPr algn="ctr">
              <a:spcBef>
                <a:spcPct val="50000"/>
              </a:spcBef>
            </a:pPr>
            <a:r>
              <a:rPr lang="en-US" altLang="en-US" sz="4400" b="1" dirty="0" smtClean="0">
                <a:solidFill>
                  <a:schemeClr val="bg1"/>
                </a:solidFill>
              </a:rPr>
              <a:t>Educational Neuroscience</a:t>
            </a:r>
            <a:endParaRPr lang="en-US" altLang="en-US" sz="4400" b="1" dirty="0">
              <a:solidFill>
                <a:schemeClr val="bg1"/>
              </a:solidFill>
            </a:endParaRPr>
          </a:p>
        </p:txBody>
      </p:sp>
      <p:sp>
        <p:nvSpPr>
          <p:cNvPr id="19" name="TextBox 18"/>
          <p:cNvSpPr txBox="1"/>
          <p:nvPr/>
        </p:nvSpPr>
        <p:spPr>
          <a:xfrm>
            <a:off x="6793487" y="6212488"/>
            <a:ext cx="1941440" cy="369332"/>
          </a:xfrm>
          <a:prstGeom prst="rect">
            <a:avLst/>
          </a:prstGeom>
          <a:noFill/>
        </p:spPr>
        <p:txBody>
          <a:bodyPr wrap="square" rtlCol="0">
            <a:spAutoFit/>
          </a:bodyPr>
          <a:lstStyle/>
          <a:p>
            <a:r>
              <a:rPr lang="en-US" dirty="0" smtClean="0"/>
              <a:t>Meyer, 2011, p 2</a:t>
            </a:r>
            <a:endParaRPr lang="en-US" dirty="0"/>
          </a:p>
        </p:txBody>
      </p:sp>
      <p:sp>
        <p:nvSpPr>
          <p:cNvPr id="4" name="TextBox 3"/>
          <p:cNvSpPr txBox="1"/>
          <p:nvPr/>
        </p:nvSpPr>
        <p:spPr>
          <a:xfrm>
            <a:off x="502024" y="2223246"/>
            <a:ext cx="7799294" cy="4124206"/>
          </a:xfrm>
          <a:prstGeom prst="rect">
            <a:avLst/>
          </a:prstGeom>
          <a:noFill/>
        </p:spPr>
        <p:txBody>
          <a:bodyPr wrap="square" rtlCol="0">
            <a:spAutoFit/>
          </a:bodyPr>
          <a:lstStyle/>
          <a:p>
            <a:pPr marL="285750" indent="-285750">
              <a:buFont typeface="Arial" panose="020B0604020202020204" pitchFamily="34" charset="0"/>
              <a:buChar char="•"/>
            </a:pPr>
            <a:r>
              <a:rPr lang="en-US" sz="3200" dirty="0" smtClean="0"/>
              <a:t>Emerging</a:t>
            </a:r>
            <a:r>
              <a:rPr lang="en-US" sz="3200" dirty="0"/>
              <a:t> </a:t>
            </a:r>
            <a:r>
              <a:rPr lang="en-US" sz="3200" dirty="0" smtClean="0"/>
              <a:t>scientific</a:t>
            </a:r>
            <a:r>
              <a:rPr lang="en-US" sz="3200" dirty="0"/>
              <a:t> </a:t>
            </a:r>
            <a:r>
              <a:rPr lang="en-US" sz="3200" dirty="0" smtClean="0"/>
              <a:t>field</a:t>
            </a:r>
          </a:p>
          <a:p>
            <a:pPr marL="285750" indent="-285750">
              <a:buFont typeface="Arial" panose="020B0604020202020204" pitchFamily="34" charset="0"/>
              <a:buChar char="•"/>
            </a:pPr>
            <a:r>
              <a:rPr lang="en-US" sz="3200" dirty="0" smtClean="0"/>
              <a:t>Explores </a:t>
            </a:r>
            <a:r>
              <a:rPr lang="en-US" sz="3200" dirty="0"/>
              <a:t>the interactions between biological processes and education</a:t>
            </a:r>
            <a:endParaRPr lang="en-US" sz="3200" dirty="0" smtClean="0"/>
          </a:p>
          <a:p>
            <a:pPr marL="742950" lvl="1" indent="-285750">
              <a:buFont typeface="Arial" panose="020B0604020202020204" pitchFamily="34" charset="0"/>
              <a:buChar char="•"/>
            </a:pPr>
            <a:r>
              <a:rPr lang="en-US" sz="3200" dirty="0" smtClean="0"/>
              <a:t>Cognitive neuroscience</a:t>
            </a:r>
          </a:p>
          <a:p>
            <a:pPr marL="742950" lvl="1" indent="-285750">
              <a:buFont typeface="Arial" panose="020B0604020202020204" pitchFamily="34" charset="0"/>
              <a:buChar char="•"/>
            </a:pPr>
            <a:r>
              <a:rPr lang="en-US" sz="3200" dirty="0" smtClean="0"/>
              <a:t>Educational psychology</a:t>
            </a:r>
          </a:p>
          <a:p>
            <a:pPr marL="742950" lvl="1" indent="-285750">
              <a:buFont typeface="Arial" panose="020B0604020202020204" pitchFamily="34" charset="0"/>
              <a:buChar char="•"/>
            </a:pPr>
            <a:r>
              <a:rPr lang="en-US" sz="3200" dirty="0" smtClean="0"/>
              <a:t>Educational technology </a:t>
            </a:r>
          </a:p>
          <a:p>
            <a:pPr marL="742950" lvl="1" indent="-285750">
              <a:buFont typeface="Arial" panose="020B0604020202020204" pitchFamily="34" charset="0"/>
              <a:buChar char="•"/>
            </a:pPr>
            <a:r>
              <a:rPr lang="en-US" sz="3200" dirty="0" smtClean="0"/>
              <a:t>Educational theory</a:t>
            </a:r>
          </a:p>
          <a:p>
            <a:r>
              <a:rPr lang="en-US" sz="2000" dirty="0"/>
              <a:t> </a:t>
            </a:r>
          </a:p>
          <a:p>
            <a:endParaRPr lang="en-US" dirty="0"/>
          </a:p>
        </p:txBody>
      </p:sp>
    </p:spTree>
    <p:extLst>
      <p:ext uri="{BB962C8B-B14F-4D97-AF65-F5344CB8AC3E}">
        <p14:creationId xmlns:p14="http://schemas.microsoft.com/office/powerpoint/2010/main" val="325075685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26"/>
          <p:cNvSpPr txBox="1">
            <a:spLocks noChangeArrowheads="1"/>
          </p:cNvSpPr>
          <p:nvPr/>
        </p:nvSpPr>
        <p:spPr bwMode="auto">
          <a:xfrm>
            <a:off x="847400" y="1044859"/>
            <a:ext cx="7507705" cy="1190341"/>
          </a:xfrm>
          <a:prstGeom prst="rect">
            <a:avLst/>
          </a:prstGeom>
          <a:solidFill>
            <a:srgbClr val="A80000"/>
          </a:solidFill>
          <a:ln w="3175">
            <a:solidFill>
              <a:schemeClr val="tx1"/>
            </a:solidFill>
            <a:miter lim="800000"/>
            <a:headEnd/>
            <a:tailEnd/>
          </a:ln>
        </p:spPr>
        <p:txBody>
          <a:bodyPr lIns="228600" tIns="457200" bIns="457200" anchor="ctr"/>
          <a:lstStyle>
            <a:lvl1pPr defTabSz="4806950">
              <a:defRPr sz="9500">
                <a:solidFill>
                  <a:schemeClr val="tx1"/>
                </a:solidFill>
                <a:latin typeface="Arial" panose="020B0604020202020204" pitchFamily="34" charset="0"/>
                <a:ea typeface="MS PGothic" panose="020B0600070205080204" pitchFamily="34" charset="-128"/>
              </a:defRPr>
            </a:lvl1pPr>
            <a:lvl2pPr marL="742950" indent="-285750" defTabSz="4806950">
              <a:defRPr sz="9500">
                <a:solidFill>
                  <a:schemeClr val="tx1"/>
                </a:solidFill>
                <a:latin typeface="Arial" panose="020B0604020202020204" pitchFamily="34" charset="0"/>
                <a:ea typeface="MS PGothic" panose="020B0600070205080204" pitchFamily="34" charset="-128"/>
              </a:defRPr>
            </a:lvl2pPr>
            <a:lvl3pPr marL="1143000" indent="-228600" defTabSz="4806950">
              <a:defRPr sz="9500">
                <a:solidFill>
                  <a:schemeClr val="tx1"/>
                </a:solidFill>
                <a:latin typeface="Arial" panose="020B0604020202020204" pitchFamily="34" charset="0"/>
                <a:ea typeface="MS PGothic" panose="020B0600070205080204" pitchFamily="34" charset="-128"/>
              </a:defRPr>
            </a:lvl3pPr>
            <a:lvl4pPr marL="1600200" indent="-228600" defTabSz="4806950">
              <a:defRPr sz="9500">
                <a:solidFill>
                  <a:schemeClr val="tx1"/>
                </a:solidFill>
                <a:latin typeface="Arial" panose="020B0604020202020204" pitchFamily="34" charset="0"/>
                <a:ea typeface="MS PGothic" panose="020B0600070205080204" pitchFamily="34" charset="-128"/>
              </a:defRPr>
            </a:lvl4pPr>
            <a:lvl5pPr marL="2057400" indent="-228600" defTabSz="4806950">
              <a:defRPr sz="9500">
                <a:solidFill>
                  <a:schemeClr val="tx1"/>
                </a:solidFill>
                <a:latin typeface="Arial" panose="020B0604020202020204" pitchFamily="34" charset="0"/>
                <a:ea typeface="MS PGothic" panose="020B0600070205080204" pitchFamily="34" charset="-128"/>
              </a:defRPr>
            </a:lvl5pPr>
            <a:lvl6pPr marL="2514600" indent="-228600" defTabSz="4806950" eaLnBrk="0" fontAlgn="base" hangingPunct="0">
              <a:spcBef>
                <a:spcPct val="0"/>
              </a:spcBef>
              <a:spcAft>
                <a:spcPct val="0"/>
              </a:spcAft>
              <a:defRPr sz="9500">
                <a:solidFill>
                  <a:schemeClr val="tx1"/>
                </a:solidFill>
                <a:latin typeface="Arial" panose="020B0604020202020204" pitchFamily="34" charset="0"/>
                <a:ea typeface="MS PGothic" panose="020B0600070205080204" pitchFamily="34" charset="-128"/>
              </a:defRPr>
            </a:lvl6pPr>
            <a:lvl7pPr marL="2971800" indent="-228600" defTabSz="4806950" eaLnBrk="0" fontAlgn="base" hangingPunct="0">
              <a:spcBef>
                <a:spcPct val="0"/>
              </a:spcBef>
              <a:spcAft>
                <a:spcPct val="0"/>
              </a:spcAft>
              <a:defRPr sz="9500">
                <a:solidFill>
                  <a:schemeClr val="tx1"/>
                </a:solidFill>
                <a:latin typeface="Arial" panose="020B0604020202020204" pitchFamily="34" charset="0"/>
                <a:ea typeface="MS PGothic" panose="020B0600070205080204" pitchFamily="34" charset="-128"/>
              </a:defRPr>
            </a:lvl7pPr>
            <a:lvl8pPr marL="3429000" indent="-228600" defTabSz="4806950" eaLnBrk="0" fontAlgn="base" hangingPunct="0">
              <a:spcBef>
                <a:spcPct val="0"/>
              </a:spcBef>
              <a:spcAft>
                <a:spcPct val="0"/>
              </a:spcAft>
              <a:defRPr sz="9500">
                <a:solidFill>
                  <a:schemeClr val="tx1"/>
                </a:solidFill>
                <a:latin typeface="Arial" panose="020B0604020202020204" pitchFamily="34" charset="0"/>
                <a:ea typeface="MS PGothic" panose="020B0600070205080204" pitchFamily="34" charset="-128"/>
              </a:defRPr>
            </a:lvl8pPr>
            <a:lvl9pPr marL="3886200" indent="-228600" defTabSz="4806950" eaLnBrk="0" fontAlgn="base" hangingPunct="0">
              <a:spcBef>
                <a:spcPct val="0"/>
              </a:spcBef>
              <a:spcAft>
                <a:spcPct val="0"/>
              </a:spcAft>
              <a:defRPr sz="9500">
                <a:solidFill>
                  <a:schemeClr val="tx1"/>
                </a:solidFill>
                <a:latin typeface="Arial" panose="020B0604020202020204" pitchFamily="34" charset="0"/>
                <a:ea typeface="MS PGothic" panose="020B0600070205080204" pitchFamily="34" charset="-128"/>
              </a:defRPr>
            </a:lvl9pPr>
          </a:lstStyle>
          <a:p>
            <a:pPr algn="ctr">
              <a:spcBef>
                <a:spcPts val="600"/>
              </a:spcBef>
            </a:pPr>
            <a:r>
              <a:rPr lang="en-US" altLang="en-US" sz="4000" b="1" dirty="0" smtClean="0">
                <a:solidFill>
                  <a:schemeClr val="bg1"/>
                </a:solidFill>
              </a:rPr>
              <a:t>Preparing STEM Educators</a:t>
            </a:r>
          </a:p>
        </p:txBody>
      </p:sp>
      <p:sp>
        <p:nvSpPr>
          <p:cNvPr id="4" name="TextBox 3"/>
          <p:cNvSpPr txBox="1"/>
          <p:nvPr/>
        </p:nvSpPr>
        <p:spPr>
          <a:xfrm>
            <a:off x="1112959" y="2608070"/>
            <a:ext cx="6472989" cy="2862322"/>
          </a:xfrm>
          <a:prstGeom prst="rect">
            <a:avLst/>
          </a:prstGeom>
          <a:noFill/>
        </p:spPr>
        <p:txBody>
          <a:bodyPr wrap="square" rtlCol="0">
            <a:spAutoFit/>
          </a:bodyPr>
          <a:lstStyle/>
          <a:p>
            <a:pPr marL="285750" indent="-285750">
              <a:buFont typeface="Arial" panose="020B0604020202020204" pitchFamily="34" charset="0"/>
              <a:buChar char="•"/>
            </a:pPr>
            <a:r>
              <a:rPr lang="en-US" sz="3600" dirty="0" smtClean="0"/>
              <a:t>STEM content knowledge</a:t>
            </a:r>
          </a:p>
          <a:p>
            <a:pPr marL="285750" indent="-285750">
              <a:buFont typeface="Arial" panose="020B0604020202020204" pitchFamily="34" charset="0"/>
              <a:buChar char="•"/>
            </a:pPr>
            <a:r>
              <a:rPr lang="en-US" sz="3600" dirty="0" smtClean="0"/>
              <a:t>STEM research experience</a:t>
            </a:r>
          </a:p>
          <a:p>
            <a:pPr marL="285750" indent="-285750">
              <a:buFont typeface="Arial" panose="020B0604020202020204" pitchFamily="34" charset="0"/>
              <a:buChar char="•"/>
            </a:pPr>
            <a:r>
              <a:rPr lang="en-US" sz="3600" dirty="0" smtClean="0"/>
              <a:t>Science of learning (instruction &amp; assessment)</a:t>
            </a:r>
          </a:p>
          <a:p>
            <a:pPr marL="285750" indent="-285750">
              <a:buFont typeface="Arial" panose="020B0604020202020204" pitchFamily="34" charset="0"/>
              <a:buChar char="•"/>
            </a:pPr>
            <a:r>
              <a:rPr lang="en-US" sz="3600" dirty="0" smtClean="0"/>
              <a:t>Teaching practice &amp; mentoring</a:t>
            </a:r>
          </a:p>
        </p:txBody>
      </p:sp>
    </p:spTree>
    <p:extLst>
      <p:ext uri="{BB962C8B-B14F-4D97-AF65-F5344CB8AC3E}">
        <p14:creationId xmlns:p14="http://schemas.microsoft.com/office/powerpoint/2010/main" val="177540375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26"/>
          <p:cNvSpPr txBox="1">
            <a:spLocks noChangeArrowheads="1"/>
          </p:cNvSpPr>
          <p:nvPr/>
        </p:nvSpPr>
        <p:spPr bwMode="auto">
          <a:xfrm>
            <a:off x="914400" y="914400"/>
            <a:ext cx="7315200" cy="914400"/>
          </a:xfrm>
          <a:prstGeom prst="rect">
            <a:avLst/>
          </a:prstGeom>
          <a:solidFill>
            <a:srgbClr val="A80000"/>
          </a:solidFill>
          <a:ln w="3175">
            <a:solidFill>
              <a:schemeClr val="tx1"/>
            </a:solidFill>
            <a:miter lim="800000"/>
            <a:headEnd/>
            <a:tailEnd/>
          </a:ln>
        </p:spPr>
        <p:txBody>
          <a:bodyPr lIns="228600" tIns="457200" bIns="457200" anchor="ctr"/>
          <a:lstStyle>
            <a:lvl1pPr defTabSz="4806950">
              <a:defRPr sz="9500">
                <a:solidFill>
                  <a:schemeClr val="tx1"/>
                </a:solidFill>
                <a:latin typeface="Arial" panose="020B0604020202020204" pitchFamily="34" charset="0"/>
                <a:ea typeface="MS PGothic" panose="020B0600070205080204" pitchFamily="34" charset="-128"/>
              </a:defRPr>
            </a:lvl1pPr>
            <a:lvl2pPr marL="742950" indent="-285750" defTabSz="4806950">
              <a:defRPr sz="9500">
                <a:solidFill>
                  <a:schemeClr val="tx1"/>
                </a:solidFill>
                <a:latin typeface="Arial" panose="020B0604020202020204" pitchFamily="34" charset="0"/>
                <a:ea typeface="MS PGothic" panose="020B0600070205080204" pitchFamily="34" charset="-128"/>
              </a:defRPr>
            </a:lvl2pPr>
            <a:lvl3pPr marL="1143000" indent="-228600" defTabSz="4806950">
              <a:defRPr sz="9500">
                <a:solidFill>
                  <a:schemeClr val="tx1"/>
                </a:solidFill>
                <a:latin typeface="Arial" panose="020B0604020202020204" pitchFamily="34" charset="0"/>
                <a:ea typeface="MS PGothic" panose="020B0600070205080204" pitchFamily="34" charset="-128"/>
              </a:defRPr>
            </a:lvl3pPr>
            <a:lvl4pPr marL="1600200" indent="-228600" defTabSz="4806950">
              <a:defRPr sz="9500">
                <a:solidFill>
                  <a:schemeClr val="tx1"/>
                </a:solidFill>
                <a:latin typeface="Arial" panose="020B0604020202020204" pitchFamily="34" charset="0"/>
                <a:ea typeface="MS PGothic" panose="020B0600070205080204" pitchFamily="34" charset="-128"/>
              </a:defRPr>
            </a:lvl4pPr>
            <a:lvl5pPr marL="2057400" indent="-228600" defTabSz="4806950">
              <a:defRPr sz="9500">
                <a:solidFill>
                  <a:schemeClr val="tx1"/>
                </a:solidFill>
                <a:latin typeface="Arial" panose="020B0604020202020204" pitchFamily="34" charset="0"/>
                <a:ea typeface="MS PGothic" panose="020B0600070205080204" pitchFamily="34" charset="-128"/>
              </a:defRPr>
            </a:lvl5pPr>
            <a:lvl6pPr marL="2514600" indent="-228600" defTabSz="4806950" eaLnBrk="0" fontAlgn="base" hangingPunct="0">
              <a:spcBef>
                <a:spcPct val="0"/>
              </a:spcBef>
              <a:spcAft>
                <a:spcPct val="0"/>
              </a:spcAft>
              <a:defRPr sz="9500">
                <a:solidFill>
                  <a:schemeClr val="tx1"/>
                </a:solidFill>
                <a:latin typeface="Arial" panose="020B0604020202020204" pitchFamily="34" charset="0"/>
                <a:ea typeface="MS PGothic" panose="020B0600070205080204" pitchFamily="34" charset="-128"/>
              </a:defRPr>
            </a:lvl6pPr>
            <a:lvl7pPr marL="2971800" indent="-228600" defTabSz="4806950" eaLnBrk="0" fontAlgn="base" hangingPunct="0">
              <a:spcBef>
                <a:spcPct val="0"/>
              </a:spcBef>
              <a:spcAft>
                <a:spcPct val="0"/>
              </a:spcAft>
              <a:defRPr sz="9500">
                <a:solidFill>
                  <a:schemeClr val="tx1"/>
                </a:solidFill>
                <a:latin typeface="Arial" panose="020B0604020202020204" pitchFamily="34" charset="0"/>
                <a:ea typeface="MS PGothic" panose="020B0600070205080204" pitchFamily="34" charset="-128"/>
              </a:defRPr>
            </a:lvl7pPr>
            <a:lvl8pPr marL="3429000" indent="-228600" defTabSz="4806950" eaLnBrk="0" fontAlgn="base" hangingPunct="0">
              <a:spcBef>
                <a:spcPct val="0"/>
              </a:spcBef>
              <a:spcAft>
                <a:spcPct val="0"/>
              </a:spcAft>
              <a:defRPr sz="9500">
                <a:solidFill>
                  <a:schemeClr val="tx1"/>
                </a:solidFill>
                <a:latin typeface="Arial" panose="020B0604020202020204" pitchFamily="34" charset="0"/>
                <a:ea typeface="MS PGothic" panose="020B0600070205080204" pitchFamily="34" charset="-128"/>
              </a:defRPr>
            </a:lvl8pPr>
            <a:lvl9pPr marL="3886200" indent="-228600" defTabSz="4806950" eaLnBrk="0" fontAlgn="base" hangingPunct="0">
              <a:spcBef>
                <a:spcPct val="0"/>
              </a:spcBef>
              <a:spcAft>
                <a:spcPct val="0"/>
              </a:spcAft>
              <a:defRPr sz="9500">
                <a:solidFill>
                  <a:schemeClr val="tx1"/>
                </a:solidFill>
                <a:latin typeface="Arial" panose="020B0604020202020204" pitchFamily="34" charset="0"/>
                <a:ea typeface="MS PGothic" panose="020B0600070205080204" pitchFamily="34" charset="-128"/>
              </a:defRPr>
            </a:lvl9pPr>
          </a:lstStyle>
          <a:p>
            <a:pPr algn="ctr">
              <a:spcBef>
                <a:spcPct val="50000"/>
              </a:spcBef>
            </a:pPr>
            <a:r>
              <a:rPr lang="en-US" altLang="en-US" sz="4800" b="1" dirty="0" smtClean="0">
                <a:solidFill>
                  <a:schemeClr val="bg1"/>
                </a:solidFill>
              </a:rPr>
              <a:t>Teaching &amp;</a:t>
            </a:r>
            <a:r>
              <a:rPr lang="en-US" altLang="en-US" sz="4800" b="1" dirty="0">
                <a:solidFill>
                  <a:schemeClr val="bg1"/>
                </a:solidFill>
              </a:rPr>
              <a:t> </a:t>
            </a:r>
            <a:r>
              <a:rPr lang="en-US" altLang="en-US" sz="4800" b="1" dirty="0" smtClean="0">
                <a:solidFill>
                  <a:schemeClr val="bg1"/>
                </a:solidFill>
              </a:rPr>
              <a:t>Learning</a:t>
            </a:r>
            <a:endParaRPr lang="en-US" altLang="en-US" sz="4800" b="1" dirty="0">
              <a:solidFill>
                <a:schemeClr val="bg1"/>
              </a:solidFill>
            </a:endParaRPr>
          </a:p>
        </p:txBody>
      </p:sp>
      <p:sp>
        <p:nvSpPr>
          <p:cNvPr id="19" name="TextBox 18"/>
          <p:cNvSpPr txBox="1"/>
          <p:nvPr/>
        </p:nvSpPr>
        <p:spPr>
          <a:xfrm>
            <a:off x="6793487" y="6212488"/>
            <a:ext cx="1941440" cy="369332"/>
          </a:xfrm>
          <a:prstGeom prst="rect">
            <a:avLst/>
          </a:prstGeom>
          <a:noFill/>
        </p:spPr>
        <p:txBody>
          <a:bodyPr wrap="square" rtlCol="0">
            <a:spAutoFit/>
          </a:bodyPr>
          <a:lstStyle/>
          <a:p>
            <a:r>
              <a:rPr lang="en-US" dirty="0" smtClean="0"/>
              <a:t>Meyer, 2011, p 2</a:t>
            </a:r>
            <a:endParaRPr lang="en-US" dirty="0"/>
          </a:p>
        </p:txBody>
      </p:sp>
      <p:grpSp>
        <p:nvGrpSpPr>
          <p:cNvPr id="32" name="Group 31"/>
          <p:cNvGrpSpPr/>
          <p:nvPr/>
        </p:nvGrpSpPr>
        <p:grpSpPr>
          <a:xfrm>
            <a:off x="577516" y="2141622"/>
            <a:ext cx="7988968" cy="3592056"/>
            <a:chOff x="577516" y="2141622"/>
            <a:chExt cx="7988968" cy="3592056"/>
          </a:xfrm>
        </p:grpSpPr>
        <p:sp>
          <p:nvSpPr>
            <p:cNvPr id="3" name="Oval 2"/>
            <p:cNvSpPr/>
            <p:nvPr/>
          </p:nvSpPr>
          <p:spPr>
            <a:xfrm>
              <a:off x="577516" y="2141622"/>
              <a:ext cx="2502568" cy="263394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577516" y="3135424"/>
              <a:ext cx="2502568" cy="646331"/>
            </a:xfrm>
            <a:prstGeom prst="rect">
              <a:avLst/>
            </a:prstGeom>
            <a:noFill/>
          </p:spPr>
          <p:txBody>
            <a:bodyPr wrap="square" rtlCol="0">
              <a:spAutoFit/>
            </a:bodyPr>
            <a:lstStyle/>
            <a:p>
              <a:pPr algn="ctr"/>
              <a:r>
                <a:rPr lang="en-US" sz="3600" b="1" dirty="0" smtClean="0"/>
                <a:t>Instruction</a:t>
              </a:r>
              <a:endParaRPr lang="en-US" sz="3600" b="1" dirty="0"/>
            </a:p>
          </p:txBody>
        </p:sp>
        <p:cxnSp>
          <p:nvCxnSpPr>
            <p:cNvPr id="10" name="Straight Arrow Connector 9"/>
            <p:cNvCxnSpPr>
              <a:stCxn id="3" idx="6"/>
              <a:endCxn id="24" idx="2"/>
            </p:cNvCxnSpPr>
            <p:nvPr/>
          </p:nvCxnSpPr>
          <p:spPr>
            <a:xfrm>
              <a:off x="3080084" y="3458592"/>
              <a:ext cx="240632" cy="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flipV="1">
              <a:off x="1824446" y="4804039"/>
              <a:ext cx="0" cy="929639"/>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p:nvPr/>
          </p:nvCxnSpPr>
          <p:spPr>
            <a:xfrm>
              <a:off x="1828800" y="5733678"/>
              <a:ext cx="5486400" cy="0"/>
            </a:xfrm>
            <a:prstGeom prst="straightConnector1">
              <a:avLst/>
            </a:prstGeom>
            <a:ln w="38100">
              <a:solidFill>
                <a:schemeClr val="tx1"/>
              </a:solidFill>
              <a:tailEnd type="none"/>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p:nvPr/>
          </p:nvCxnSpPr>
          <p:spPr>
            <a:xfrm flipH="1" flipV="1">
              <a:off x="7271661" y="4804039"/>
              <a:ext cx="17415" cy="929639"/>
            </a:xfrm>
            <a:prstGeom prst="straightConnector1">
              <a:avLst/>
            </a:prstGeom>
            <a:ln w="38100">
              <a:solidFill>
                <a:schemeClr val="tx1"/>
              </a:solidFill>
              <a:tailEnd type="none"/>
            </a:ln>
          </p:spPr>
          <p:style>
            <a:lnRef idx="1">
              <a:schemeClr val="accent1"/>
            </a:lnRef>
            <a:fillRef idx="0">
              <a:schemeClr val="accent1"/>
            </a:fillRef>
            <a:effectRef idx="0">
              <a:schemeClr val="accent1"/>
            </a:effectRef>
            <a:fontRef idx="minor">
              <a:schemeClr val="tx1"/>
            </a:fontRef>
          </p:style>
        </p:cxnSp>
        <p:sp>
          <p:nvSpPr>
            <p:cNvPr id="24" name="Oval 23"/>
            <p:cNvSpPr/>
            <p:nvPr/>
          </p:nvSpPr>
          <p:spPr>
            <a:xfrm>
              <a:off x="3320716" y="2141622"/>
              <a:ext cx="2502568" cy="263394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p:cNvSpPr/>
            <p:nvPr/>
          </p:nvSpPr>
          <p:spPr>
            <a:xfrm>
              <a:off x="6063916" y="2141622"/>
              <a:ext cx="2502568" cy="263394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8" name="Straight Arrow Connector 27"/>
            <p:cNvCxnSpPr/>
            <p:nvPr/>
          </p:nvCxnSpPr>
          <p:spPr>
            <a:xfrm>
              <a:off x="5823284" y="3458592"/>
              <a:ext cx="240632" cy="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9" name="TextBox 28"/>
            <p:cNvSpPr txBox="1"/>
            <p:nvPr/>
          </p:nvSpPr>
          <p:spPr>
            <a:xfrm>
              <a:off x="3320716" y="3135425"/>
              <a:ext cx="2502568" cy="646331"/>
            </a:xfrm>
            <a:prstGeom prst="rect">
              <a:avLst/>
            </a:prstGeom>
            <a:noFill/>
          </p:spPr>
          <p:txBody>
            <a:bodyPr wrap="square" rtlCol="0">
              <a:spAutoFit/>
            </a:bodyPr>
            <a:lstStyle/>
            <a:p>
              <a:pPr algn="ctr"/>
              <a:r>
                <a:rPr lang="en-US" sz="3600" b="1" dirty="0" smtClean="0"/>
                <a:t>Learning</a:t>
              </a:r>
              <a:endParaRPr lang="en-US" sz="3600" b="1" dirty="0"/>
            </a:p>
          </p:txBody>
        </p:sp>
        <p:sp>
          <p:nvSpPr>
            <p:cNvPr id="30" name="TextBox 29"/>
            <p:cNvSpPr txBox="1"/>
            <p:nvPr/>
          </p:nvSpPr>
          <p:spPr>
            <a:xfrm>
              <a:off x="6063916" y="3135426"/>
              <a:ext cx="2502568" cy="646331"/>
            </a:xfrm>
            <a:prstGeom prst="rect">
              <a:avLst/>
            </a:prstGeom>
            <a:noFill/>
          </p:spPr>
          <p:txBody>
            <a:bodyPr wrap="square" rtlCol="0">
              <a:spAutoFit/>
            </a:bodyPr>
            <a:lstStyle/>
            <a:p>
              <a:pPr algn="ctr"/>
              <a:r>
                <a:rPr lang="en-US" sz="3600" b="1" dirty="0" smtClean="0"/>
                <a:t>Assessment</a:t>
              </a:r>
              <a:endParaRPr lang="en-US" sz="3600" b="1" dirty="0"/>
            </a:p>
          </p:txBody>
        </p:sp>
      </p:grpSp>
    </p:spTree>
    <p:extLst>
      <p:ext uri="{BB962C8B-B14F-4D97-AF65-F5344CB8AC3E}">
        <p14:creationId xmlns:p14="http://schemas.microsoft.com/office/powerpoint/2010/main" val="319442375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26"/>
          <p:cNvSpPr txBox="1">
            <a:spLocks noChangeArrowheads="1"/>
          </p:cNvSpPr>
          <p:nvPr/>
        </p:nvSpPr>
        <p:spPr bwMode="auto">
          <a:xfrm>
            <a:off x="914400" y="721895"/>
            <a:ext cx="7315200" cy="1434165"/>
          </a:xfrm>
          <a:prstGeom prst="rect">
            <a:avLst/>
          </a:prstGeom>
          <a:solidFill>
            <a:srgbClr val="A80000"/>
          </a:solidFill>
          <a:ln w="3175">
            <a:solidFill>
              <a:schemeClr val="tx1"/>
            </a:solidFill>
            <a:miter lim="800000"/>
            <a:headEnd/>
            <a:tailEnd/>
          </a:ln>
        </p:spPr>
        <p:txBody>
          <a:bodyPr lIns="228600" tIns="457200" bIns="457200" anchor="ctr"/>
          <a:lstStyle>
            <a:lvl1pPr defTabSz="4806950">
              <a:defRPr sz="9500">
                <a:solidFill>
                  <a:schemeClr val="tx1"/>
                </a:solidFill>
                <a:latin typeface="Arial" panose="020B0604020202020204" pitchFamily="34" charset="0"/>
                <a:ea typeface="MS PGothic" panose="020B0600070205080204" pitchFamily="34" charset="-128"/>
              </a:defRPr>
            </a:lvl1pPr>
            <a:lvl2pPr marL="742950" indent="-285750" defTabSz="4806950">
              <a:defRPr sz="9500">
                <a:solidFill>
                  <a:schemeClr val="tx1"/>
                </a:solidFill>
                <a:latin typeface="Arial" panose="020B0604020202020204" pitchFamily="34" charset="0"/>
                <a:ea typeface="MS PGothic" panose="020B0600070205080204" pitchFamily="34" charset="-128"/>
              </a:defRPr>
            </a:lvl2pPr>
            <a:lvl3pPr marL="1143000" indent="-228600" defTabSz="4806950">
              <a:defRPr sz="9500">
                <a:solidFill>
                  <a:schemeClr val="tx1"/>
                </a:solidFill>
                <a:latin typeface="Arial" panose="020B0604020202020204" pitchFamily="34" charset="0"/>
                <a:ea typeface="MS PGothic" panose="020B0600070205080204" pitchFamily="34" charset="-128"/>
              </a:defRPr>
            </a:lvl3pPr>
            <a:lvl4pPr marL="1600200" indent="-228600" defTabSz="4806950">
              <a:defRPr sz="9500">
                <a:solidFill>
                  <a:schemeClr val="tx1"/>
                </a:solidFill>
                <a:latin typeface="Arial" panose="020B0604020202020204" pitchFamily="34" charset="0"/>
                <a:ea typeface="MS PGothic" panose="020B0600070205080204" pitchFamily="34" charset="-128"/>
              </a:defRPr>
            </a:lvl4pPr>
            <a:lvl5pPr marL="2057400" indent="-228600" defTabSz="4806950">
              <a:defRPr sz="9500">
                <a:solidFill>
                  <a:schemeClr val="tx1"/>
                </a:solidFill>
                <a:latin typeface="Arial" panose="020B0604020202020204" pitchFamily="34" charset="0"/>
                <a:ea typeface="MS PGothic" panose="020B0600070205080204" pitchFamily="34" charset="-128"/>
              </a:defRPr>
            </a:lvl5pPr>
            <a:lvl6pPr marL="2514600" indent="-228600" defTabSz="4806950" eaLnBrk="0" fontAlgn="base" hangingPunct="0">
              <a:spcBef>
                <a:spcPct val="0"/>
              </a:spcBef>
              <a:spcAft>
                <a:spcPct val="0"/>
              </a:spcAft>
              <a:defRPr sz="9500">
                <a:solidFill>
                  <a:schemeClr val="tx1"/>
                </a:solidFill>
                <a:latin typeface="Arial" panose="020B0604020202020204" pitchFamily="34" charset="0"/>
                <a:ea typeface="MS PGothic" panose="020B0600070205080204" pitchFamily="34" charset="-128"/>
              </a:defRPr>
            </a:lvl6pPr>
            <a:lvl7pPr marL="2971800" indent="-228600" defTabSz="4806950" eaLnBrk="0" fontAlgn="base" hangingPunct="0">
              <a:spcBef>
                <a:spcPct val="0"/>
              </a:spcBef>
              <a:spcAft>
                <a:spcPct val="0"/>
              </a:spcAft>
              <a:defRPr sz="9500">
                <a:solidFill>
                  <a:schemeClr val="tx1"/>
                </a:solidFill>
                <a:latin typeface="Arial" panose="020B0604020202020204" pitchFamily="34" charset="0"/>
                <a:ea typeface="MS PGothic" panose="020B0600070205080204" pitchFamily="34" charset="-128"/>
              </a:defRPr>
            </a:lvl7pPr>
            <a:lvl8pPr marL="3429000" indent="-228600" defTabSz="4806950" eaLnBrk="0" fontAlgn="base" hangingPunct="0">
              <a:spcBef>
                <a:spcPct val="0"/>
              </a:spcBef>
              <a:spcAft>
                <a:spcPct val="0"/>
              </a:spcAft>
              <a:defRPr sz="9500">
                <a:solidFill>
                  <a:schemeClr val="tx1"/>
                </a:solidFill>
                <a:latin typeface="Arial" panose="020B0604020202020204" pitchFamily="34" charset="0"/>
                <a:ea typeface="MS PGothic" panose="020B0600070205080204" pitchFamily="34" charset="-128"/>
              </a:defRPr>
            </a:lvl8pPr>
            <a:lvl9pPr marL="3886200" indent="-228600" defTabSz="4806950" eaLnBrk="0" fontAlgn="base" hangingPunct="0">
              <a:spcBef>
                <a:spcPct val="0"/>
              </a:spcBef>
              <a:spcAft>
                <a:spcPct val="0"/>
              </a:spcAft>
              <a:defRPr sz="9500">
                <a:solidFill>
                  <a:schemeClr val="tx1"/>
                </a:solidFill>
                <a:latin typeface="Arial" panose="020B0604020202020204" pitchFamily="34" charset="0"/>
                <a:ea typeface="MS PGothic" panose="020B0600070205080204" pitchFamily="34" charset="-128"/>
              </a:defRPr>
            </a:lvl9pPr>
          </a:lstStyle>
          <a:p>
            <a:pPr algn="ctr">
              <a:spcBef>
                <a:spcPct val="50000"/>
              </a:spcBef>
            </a:pPr>
            <a:r>
              <a:rPr lang="en-US" altLang="en-US" sz="4800" b="1" dirty="0" smtClean="0">
                <a:solidFill>
                  <a:schemeClr val="bg1"/>
                </a:solidFill>
              </a:rPr>
              <a:t>Teaching and Learning in the 21</a:t>
            </a:r>
            <a:r>
              <a:rPr lang="en-US" altLang="en-US" sz="4800" b="1" baseline="30000" dirty="0" smtClean="0">
                <a:solidFill>
                  <a:schemeClr val="bg1"/>
                </a:solidFill>
              </a:rPr>
              <a:t>st</a:t>
            </a:r>
            <a:r>
              <a:rPr lang="en-US" altLang="en-US" sz="4800" b="1" dirty="0" smtClean="0">
                <a:solidFill>
                  <a:schemeClr val="bg1"/>
                </a:solidFill>
              </a:rPr>
              <a:t> century</a:t>
            </a:r>
            <a:endParaRPr lang="en-US" altLang="en-US" sz="4800" b="1" dirty="0">
              <a:solidFill>
                <a:schemeClr val="bg1"/>
              </a:solidFill>
            </a:endParaRPr>
          </a:p>
        </p:txBody>
      </p:sp>
      <p:sp>
        <p:nvSpPr>
          <p:cNvPr id="4" name="TextBox 3"/>
          <p:cNvSpPr txBox="1"/>
          <p:nvPr/>
        </p:nvSpPr>
        <p:spPr>
          <a:xfrm>
            <a:off x="914400" y="2487365"/>
            <a:ext cx="7110664" cy="3416320"/>
          </a:xfrm>
          <a:prstGeom prst="rect">
            <a:avLst/>
          </a:prstGeom>
          <a:noFill/>
        </p:spPr>
        <p:txBody>
          <a:bodyPr wrap="square" rtlCol="0">
            <a:spAutoFit/>
          </a:bodyPr>
          <a:lstStyle/>
          <a:p>
            <a:pPr marL="285750" indent="-285750">
              <a:buFont typeface="Arial" panose="020B0604020202020204" pitchFamily="34" charset="0"/>
              <a:buChar char="•"/>
            </a:pPr>
            <a:r>
              <a:rPr lang="en-US" sz="3600" dirty="0" smtClean="0"/>
              <a:t>Post-millennial technologies have changed the nature of pedagogy &amp; andragogy</a:t>
            </a:r>
          </a:p>
          <a:p>
            <a:pPr marL="285750" indent="-285750">
              <a:buFont typeface="Arial" panose="020B0604020202020204" pitchFamily="34" charset="0"/>
              <a:buChar char="•"/>
            </a:pPr>
            <a:r>
              <a:rPr lang="en-US" sz="3600" dirty="0" smtClean="0"/>
              <a:t>Opportunities for students to engage with content have changed</a:t>
            </a:r>
          </a:p>
          <a:p>
            <a:pPr marL="285750" indent="-285750">
              <a:buFont typeface="Arial" panose="020B0604020202020204" pitchFamily="34" charset="0"/>
              <a:buChar char="•"/>
            </a:pPr>
            <a:endParaRPr lang="en-US" sz="3600" dirty="0" smtClean="0"/>
          </a:p>
        </p:txBody>
      </p:sp>
    </p:spTree>
    <p:extLst>
      <p:ext uri="{BB962C8B-B14F-4D97-AF65-F5344CB8AC3E}">
        <p14:creationId xmlns:p14="http://schemas.microsoft.com/office/powerpoint/2010/main" val="409092427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745955" y="2156060"/>
            <a:ext cx="8037095" cy="4524315"/>
          </a:xfrm>
          <a:prstGeom prst="rect">
            <a:avLst/>
          </a:prstGeom>
          <a:noFill/>
        </p:spPr>
        <p:txBody>
          <a:bodyPr wrap="square" rtlCol="0">
            <a:spAutoFit/>
          </a:bodyPr>
          <a:lstStyle/>
          <a:p>
            <a:pPr marL="285750" indent="-285750">
              <a:buFont typeface="Arial" panose="020B0604020202020204" pitchFamily="34" charset="0"/>
              <a:buChar char="•"/>
            </a:pPr>
            <a:r>
              <a:rPr lang="en-US" sz="3600" dirty="0" smtClean="0"/>
              <a:t>Huge volumes of information instantly available</a:t>
            </a:r>
          </a:p>
          <a:p>
            <a:pPr marL="285750" indent="-285750">
              <a:buFont typeface="Arial" panose="020B0604020202020204" pitchFamily="34" charset="0"/>
              <a:buChar char="•"/>
            </a:pPr>
            <a:r>
              <a:rPr lang="en-US" sz="3600" dirty="0" smtClean="0"/>
              <a:t>Time and distance barriers different</a:t>
            </a:r>
          </a:p>
          <a:p>
            <a:pPr marL="285750" indent="-285750">
              <a:buFont typeface="Arial" panose="020B0604020202020204" pitchFamily="34" charset="0"/>
              <a:buChar char="•"/>
            </a:pPr>
            <a:r>
              <a:rPr lang="en-US" sz="3600" dirty="0" smtClean="0"/>
              <a:t>Networking opportunities vastly increased</a:t>
            </a:r>
          </a:p>
          <a:p>
            <a:pPr marL="285750" indent="-285750">
              <a:buFont typeface="Arial" panose="020B0604020202020204" pitchFamily="34" charset="0"/>
              <a:buChar char="•"/>
            </a:pPr>
            <a:r>
              <a:rPr lang="en-US" sz="3600" dirty="0" smtClean="0"/>
              <a:t>OERs and GNUs reduce financial burden</a:t>
            </a:r>
          </a:p>
          <a:p>
            <a:pPr marL="285750" indent="-285750">
              <a:buFont typeface="Arial" panose="020B0604020202020204" pitchFamily="34" charset="0"/>
              <a:buChar char="•"/>
            </a:pPr>
            <a:endParaRPr lang="en-US" sz="3600" dirty="0" smtClean="0"/>
          </a:p>
          <a:p>
            <a:pPr marL="285750" indent="-285750">
              <a:buFont typeface="Arial" panose="020B0604020202020204" pitchFamily="34" charset="0"/>
              <a:buChar char="•"/>
            </a:pPr>
            <a:endParaRPr lang="en-US" sz="3600" dirty="0" smtClean="0"/>
          </a:p>
        </p:txBody>
      </p:sp>
      <p:pic>
        <p:nvPicPr>
          <p:cNvPr id="5"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3401" y="6075894"/>
            <a:ext cx="2209800" cy="4011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ext Box 26"/>
          <p:cNvSpPr txBox="1">
            <a:spLocks noChangeArrowheads="1"/>
          </p:cNvSpPr>
          <p:nvPr/>
        </p:nvSpPr>
        <p:spPr bwMode="auto">
          <a:xfrm>
            <a:off x="914400" y="613611"/>
            <a:ext cx="7315200" cy="1434165"/>
          </a:xfrm>
          <a:prstGeom prst="rect">
            <a:avLst/>
          </a:prstGeom>
          <a:solidFill>
            <a:srgbClr val="A80000"/>
          </a:solidFill>
          <a:ln w="3175">
            <a:solidFill>
              <a:schemeClr val="tx1"/>
            </a:solidFill>
            <a:miter lim="800000"/>
            <a:headEnd/>
            <a:tailEnd/>
          </a:ln>
        </p:spPr>
        <p:txBody>
          <a:bodyPr lIns="228600" tIns="457200" bIns="457200" anchor="ctr"/>
          <a:lstStyle>
            <a:lvl1pPr defTabSz="4806950">
              <a:defRPr sz="9500">
                <a:solidFill>
                  <a:schemeClr val="tx1"/>
                </a:solidFill>
                <a:latin typeface="Arial" panose="020B0604020202020204" pitchFamily="34" charset="0"/>
                <a:ea typeface="MS PGothic" panose="020B0600070205080204" pitchFamily="34" charset="-128"/>
              </a:defRPr>
            </a:lvl1pPr>
            <a:lvl2pPr marL="742950" indent="-285750" defTabSz="4806950">
              <a:defRPr sz="9500">
                <a:solidFill>
                  <a:schemeClr val="tx1"/>
                </a:solidFill>
                <a:latin typeface="Arial" panose="020B0604020202020204" pitchFamily="34" charset="0"/>
                <a:ea typeface="MS PGothic" panose="020B0600070205080204" pitchFamily="34" charset="-128"/>
              </a:defRPr>
            </a:lvl2pPr>
            <a:lvl3pPr marL="1143000" indent="-228600" defTabSz="4806950">
              <a:defRPr sz="9500">
                <a:solidFill>
                  <a:schemeClr val="tx1"/>
                </a:solidFill>
                <a:latin typeface="Arial" panose="020B0604020202020204" pitchFamily="34" charset="0"/>
                <a:ea typeface="MS PGothic" panose="020B0600070205080204" pitchFamily="34" charset="-128"/>
              </a:defRPr>
            </a:lvl3pPr>
            <a:lvl4pPr marL="1600200" indent="-228600" defTabSz="4806950">
              <a:defRPr sz="9500">
                <a:solidFill>
                  <a:schemeClr val="tx1"/>
                </a:solidFill>
                <a:latin typeface="Arial" panose="020B0604020202020204" pitchFamily="34" charset="0"/>
                <a:ea typeface="MS PGothic" panose="020B0600070205080204" pitchFamily="34" charset="-128"/>
              </a:defRPr>
            </a:lvl4pPr>
            <a:lvl5pPr marL="2057400" indent="-228600" defTabSz="4806950">
              <a:defRPr sz="9500">
                <a:solidFill>
                  <a:schemeClr val="tx1"/>
                </a:solidFill>
                <a:latin typeface="Arial" panose="020B0604020202020204" pitchFamily="34" charset="0"/>
                <a:ea typeface="MS PGothic" panose="020B0600070205080204" pitchFamily="34" charset="-128"/>
              </a:defRPr>
            </a:lvl5pPr>
            <a:lvl6pPr marL="2514600" indent="-228600" defTabSz="4806950" eaLnBrk="0" fontAlgn="base" hangingPunct="0">
              <a:spcBef>
                <a:spcPct val="0"/>
              </a:spcBef>
              <a:spcAft>
                <a:spcPct val="0"/>
              </a:spcAft>
              <a:defRPr sz="9500">
                <a:solidFill>
                  <a:schemeClr val="tx1"/>
                </a:solidFill>
                <a:latin typeface="Arial" panose="020B0604020202020204" pitchFamily="34" charset="0"/>
                <a:ea typeface="MS PGothic" panose="020B0600070205080204" pitchFamily="34" charset="-128"/>
              </a:defRPr>
            </a:lvl6pPr>
            <a:lvl7pPr marL="2971800" indent="-228600" defTabSz="4806950" eaLnBrk="0" fontAlgn="base" hangingPunct="0">
              <a:spcBef>
                <a:spcPct val="0"/>
              </a:spcBef>
              <a:spcAft>
                <a:spcPct val="0"/>
              </a:spcAft>
              <a:defRPr sz="9500">
                <a:solidFill>
                  <a:schemeClr val="tx1"/>
                </a:solidFill>
                <a:latin typeface="Arial" panose="020B0604020202020204" pitchFamily="34" charset="0"/>
                <a:ea typeface="MS PGothic" panose="020B0600070205080204" pitchFamily="34" charset="-128"/>
              </a:defRPr>
            </a:lvl7pPr>
            <a:lvl8pPr marL="3429000" indent="-228600" defTabSz="4806950" eaLnBrk="0" fontAlgn="base" hangingPunct="0">
              <a:spcBef>
                <a:spcPct val="0"/>
              </a:spcBef>
              <a:spcAft>
                <a:spcPct val="0"/>
              </a:spcAft>
              <a:defRPr sz="9500">
                <a:solidFill>
                  <a:schemeClr val="tx1"/>
                </a:solidFill>
                <a:latin typeface="Arial" panose="020B0604020202020204" pitchFamily="34" charset="0"/>
                <a:ea typeface="MS PGothic" panose="020B0600070205080204" pitchFamily="34" charset="-128"/>
              </a:defRPr>
            </a:lvl8pPr>
            <a:lvl9pPr marL="3886200" indent="-228600" defTabSz="4806950" eaLnBrk="0" fontAlgn="base" hangingPunct="0">
              <a:spcBef>
                <a:spcPct val="0"/>
              </a:spcBef>
              <a:spcAft>
                <a:spcPct val="0"/>
              </a:spcAft>
              <a:defRPr sz="9500">
                <a:solidFill>
                  <a:schemeClr val="tx1"/>
                </a:solidFill>
                <a:latin typeface="Arial" panose="020B0604020202020204" pitchFamily="34" charset="0"/>
                <a:ea typeface="MS PGothic" panose="020B0600070205080204" pitchFamily="34" charset="-128"/>
              </a:defRPr>
            </a:lvl9pPr>
          </a:lstStyle>
          <a:p>
            <a:pPr algn="ctr">
              <a:spcBef>
                <a:spcPct val="50000"/>
              </a:spcBef>
            </a:pPr>
            <a:r>
              <a:rPr lang="en-US" altLang="en-US" sz="4800" b="1" dirty="0" smtClean="0">
                <a:solidFill>
                  <a:schemeClr val="bg1"/>
                </a:solidFill>
              </a:rPr>
              <a:t>Teaching and Learning in the 21</a:t>
            </a:r>
            <a:r>
              <a:rPr lang="en-US" altLang="en-US" sz="4800" b="1" baseline="30000" dirty="0" smtClean="0">
                <a:solidFill>
                  <a:schemeClr val="bg1"/>
                </a:solidFill>
              </a:rPr>
              <a:t>st</a:t>
            </a:r>
            <a:r>
              <a:rPr lang="en-US" altLang="en-US" sz="4800" b="1" dirty="0" smtClean="0">
                <a:solidFill>
                  <a:schemeClr val="bg1"/>
                </a:solidFill>
              </a:rPr>
              <a:t> century</a:t>
            </a:r>
            <a:endParaRPr lang="en-US" altLang="en-US" sz="4800" b="1" dirty="0">
              <a:solidFill>
                <a:schemeClr val="bg1"/>
              </a:solidFill>
            </a:endParaRPr>
          </a:p>
        </p:txBody>
      </p:sp>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867525" y="5543550"/>
            <a:ext cx="1362075" cy="1314450"/>
          </a:xfrm>
          <a:prstGeom prst="rect">
            <a:avLst/>
          </a:prstGeom>
        </p:spPr>
      </p:pic>
      <p:pic>
        <p:nvPicPr>
          <p:cNvPr id="3" name="Picture 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100529" y="5701743"/>
            <a:ext cx="2942942" cy="927693"/>
          </a:xfrm>
          <a:prstGeom prst="rect">
            <a:avLst/>
          </a:prstGeom>
        </p:spPr>
      </p:pic>
    </p:spTree>
    <p:extLst>
      <p:ext uri="{BB962C8B-B14F-4D97-AF65-F5344CB8AC3E}">
        <p14:creationId xmlns:p14="http://schemas.microsoft.com/office/powerpoint/2010/main" val="340842569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3"/>
          <p:cNvSpPr txBox="1">
            <a:spLocks/>
          </p:cNvSpPr>
          <p:nvPr/>
        </p:nvSpPr>
        <p:spPr>
          <a:xfrm>
            <a:off x="0" y="914399"/>
            <a:ext cx="9144000" cy="4779335"/>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nSpc>
                <a:spcPct val="120000"/>
              </a:lnSpc>
            </a:pPr>
            <a:r>
              <a:rPr lang="en-US" sz="2800" dirty="0" smtClean="0">
                <a:latin typeface="Arial" panose="020B0604020202020204" pitchFamily="34" charset="0"/>
                <a:cs typeface="Arial" panose="020B0604020202020204" pitchFamily="34" charset="0"/>
              </a:rPr>
              <a:t/>
            </a:r>
            <a:br>
              <a:rPr lang="en-US" sz="2800" dirty="0" smtClean="0">
                <a:latin typeface="Arial" panose="020B0604020202020204" pitchFamily="34" charset="0"/>
                <a:cs typeface="Arial" panose="020B0604020202020204" pitchFamily="34" charset="0"/>
              </a:rPr>
            </a:br>
            <a:endParaRPr lang="en-US" sz="5200" b="1" i="1" dirty="0" smtClean="0">
              <a:solidFill>
                <a:srgbClr val="800000"/>
              </a:solidFill>
            </a:endParaRPr>
          </a:p>
          <a:p>
            <a:endParaRPr lang="en-US" sz="8700" b="1" dirty="0">
              <a:solidFill>
                <a:srgbClr val="800000"/>
              </a:solidFill>
              <a:latin typeface="Arial" panose="020B0604020202020204" pitchFamily="34" charset="0"/>
              <a:cs typeface="Arial" panose="020B0604020202020204" pitchFamily="34" charset="0"/>
            </a:endParaRPr>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716189" y="5693734"/>
            <a:ext cx="5413368" cy="984248"/>
          </a:xfrm>
          <a:prstGeom prst="rect">
            <a:avLst/>
          </a:prstGeom>
        </p:spPr>
      </p:pic>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914399"/>
            <a:ext cx="9144000" cy="4779335"/>
          </a:xfrm>
          <a:prstGeom prst="rect">
            <a:avLst/>
          </a:prstGeom>
        </p:spPr>
      </p:pic>
    </p:spTree>
    <p:extLst>
      <p:ext uri="{BB962C8B-B14F-4D97-AF65-F5344CB8AC3E}">
        <p14:creationId xmlns:p14="http://schemas.microsoft.com/office/powerpoint/2010/main" val="307495219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3401" y="6075894"/>
            <a:ext cx="2209800" cy="4011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ext Box 26"/>
          <p:cNvSpPr txBox="1">
            <a:spLocks noChangeArrowheads="1"/>
          </p:cNvSpPr>
          <p:nvPr/>
        </p:nvSpPr>
        <p:spPr bwMode="auto">
          <a:xfrm>
            <a:off x="914400" y="613611"/>
            <a:ext cx="7315200" cy="1434165"/>
          </a:xfrm>
          <a:prstGeom prst="rect">
            <a:avLst/>
          </a:prstGeom>
          <a:solidFill>
            <a:srgbClr val="A80000"/>
          </a:solidFill>
          <a:ln w="3175">
            <a:solidFill>
              <a:schemeClr val="tx1"/>
            </a:solidFill>
            <a:miter lim="800000"/>
            <a:headEnd/>
            <a:tailEnd/>
          </a:ln>
        </p:spPr>
        <p:txBody>
          <a:bodyPr lIns="228600" tIns="457200" bIns="457200" anchor="ctr"/>
          <a:lstStyle>
            <a:lvl1pPr defTabSz="4806950">
              <a:defRPr sz="9500">
                <a:solidFill>
                  <a:schemeClr val="tx1"/>
                </a:solidFill>
                <a:latin typeface="Arial" panose="020B0604020202020204" pitchFamily="34" charset="0"/>
                <a:ea typeface="MS PGothic" panose="020B0600070205080204" pitchFamily="34" charset="-128"/>
              </a:defRPr>
            </a:lvl1pPr>
            <a:lvl2pPr marL="742950" indent="-285750" defTabSz="4806950">
              <a:defRPr sz="9500">
                <a:solidFill>
                  <a:schemeClr val="tx1"/>
                </a:solidFill>
                <a:latin typeface="Arial" panose="020B0604020202020204" pitchFamily="34" charset="0"/>
                <a:ea typeface="MS PGothic" panose="020B0600070205080204" pitchFamily="34" charset="-128"/>
              </a:defRPr>
            </a:lvl2pPr>
            <a:lvl3pPr marL="1143000" indent="-228600" defTabSz="4806950">
              <a:defRPr sz="9500">
                <a:solidFill>
                  <a:schemeClr val="tx1"/>
                </a:solidFill>
                <a:latin typeface="Arial" panose="020B0604020202020204" pitchFamily="34" charset="0"/>
                <a:ea typeface="MS PGothic" panose="020B0600070205080204" pitchFamily="34" charset="-128"/>
              </a:defRPr>
            </a:lvl3pPr>
            <a:lvl4pPr marL="1600200" indent="-228600" defTabSz="4806950">
              <a:defRPr sz="9500">
                <a:solidFill>
                  <a:schemeClr val="tx1"/>
                </a:solidFill>
                <a:latin typeface="Arial" panose="020B0604020202020204" pitchFamily="34" charset="0"/>
                <a:ea typeface="MS PGothic" panose="020B0600070205080204" pitchFamily="34" charset="-128"/>
              </a:defRPr>
            </a:lvl4pPr>
            <a:lvl5pPr marL="2057400" indent="-228600" defTabSz="4806950">
              <a:defRPr sz="9500">
                <a:solidFill>
                  <a:schemeClr val="tx1"/>
                </a:solidFill>
                <a:latin typeface="Arial" panose="020B0604020202020204" pitchFamily="34" charset="0"/>
                <a:ea typeface="MS PGothic" panose="020B0600070205080204" pitchFamily="34" charset="-128"/>
              </a:defRPr>
            </a:lvl5pPr>
            <a:lvl6pPr marL="2514600" indent="-228600" defTabSz="4806950" eaLnBrk="0" fontAlgn="base" hangingPunct="0">
              <a:spcBef>
                <a:spcPct val="0"/>
              </a:spcBef>
              <a:spcAft>
                <a:spcPct val="0"/>
              </a:spcAft>
              <a:defRPr sz="9500">
                <a:solidFill>
                  <a:schemeClr val="tx1"/>
                </a:solidFill>
                <a:latin typeface="Arial" panose="020B0604020202020204" pitchFamily="34" charset="0"/>
                <a:ea typeface="MS PGothic" panose="020B0600070205080204" pitchFamily="34" charset="-128"/>
              </a:defRPr>
            </a:lvl6pPr>
            <a:lvl7pPr marL="2971800" indent="-228600" defTabSz="4806950" eaLnBrk="0" fontAlgn="base" hangingPunct="0">
              <a:spcBef>
                <a:spcPct val="0"/>
              </a:spcBef>
              <a:spcAft>
                <a:spcPct val="0"/>
              </a:spcAft>
              <a:defRPr sz="9500">
                <a:solidFill>
                  <a:schemeClr val="tx1"/>
                </a:solidFill>
                <a:latin typeface="Arial" panose="020B0604020202020204" pitchFamily="34" charset="0"/>
                <a:ea typeface="MS PGothic" panose="020B0600070205080204" pitchFamily="34" charset="-128"/>
              </a:defRPr>
            </a:lvl7pPr>
            <a:lvl8pPr marL="3429000" indent="-228600" defTabSz="4806950" eaLnBrk="0" fontAlgn="base" hangingPunct="0">
              <a:spcBef>
                <a:spcPct val="0"/>
              </a:spcBef>
              <a:spcAft>
                <a:spcPct val="0"/>
              </a:spcAft>
              <a:defRPr sz="9500">
                <a:solidFill>
                  <a:schemeClr val="tx1"/>
                </a:solidFill>
                <a:latin typeface="Arial" panose="020B0604020202020204" pitchFamily="34" charset="0"/>
                <a:ea typeface="MS PGothic" panose="020B0600070205080204" pitchFamily="34" charset="-128"/>
              </a:defRPr>
            </a:lvl8pPr>
            <a:lvl9pPr marL="3886200" indent="-228600" defTabSz="4806950" eaLnBrk="0" fontAlgn="base" hangingPunct="0">
              <a:spcBef>
                <a:spcPct val="0"/>
              </a:spcBef>
              <a:spcAft>
                <a:spcPct val="0"/>
              </a:spcAft>
              <a:defRPr sz="9500">
                <a:solidFill>
                  <a:schemeClr val="tx1"/>
                </a:solidFill>
                <a:latin typeface="Arial" panose="020B0604020202020204" pitchFamily="34" charset="0"/>
                <a:ea typeface="MS PGothic" panose="020B0600070205080204" pitchFamily="34" charset="-128"/>
              </a:defRPr>
            </a:lvl9pPr>
          </a:lstStyle>
          <a:p>
            <a:pPr algn="ctr">
              <a:spcBef>
                <a:spcPct val="50000"/>
              </a:spcBef>
            </a:pPr>
            <a:r>
              <a:rPr lang="en-US" altLang="en-US" sz="4800" b="1" dirty="0" smtClean="0">
                <a:solidFill>
                  <a:schemeClr val="bg1"/>
                </a:solidFill>
              </a:rPr>
              <a:t>Teaching and Learning in the 21</a:t>
            </a:r>
            <a:r>
              <a:rPr lang="en-US" altLang="en-US" sz="4800" b="1" baseline="30000" dirty="0" smtClean="0">
                <a:solidFill>
                  <a:schemeClr val="bg1"/>
                </a:solidFill>
              </a:rPr>
              <a:t>st</a:t>
            </a:r>
            <a:r>
              <a:rPr lang="en-US" altLang="en-US" sz="4800" b="1" dirty="0" smtClean="0">
                <a:solidFill>
                  <a:schemeClr val="bg1"/>
                </a:solidFill>
              </a:rPr>
              <a:t> century</a:t>
            </a:r>
            <a:endParaRPr lang="en-US" altLang="en-US" sz="4800" b="1" dirty="0">
              <a:solidFill>
                <a:schemeClr val="bg1"/>
              </a:solidFill>
            </a:endParaRPr>
          </a:p>
        </p:txBody>
      </p:sp>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08129" y="592582"/>
            <a:ext cx="8580749" cy="5125201"/>
          </a:xfrm>
          <a:prstGeom prst="rect">
            <a:avLst/>
          </a:prstGeom>
        </p:spPr>
      </p:pic>
    </p:spTree>
    <p:extLst>
      <p:ext uri="{BB962C8B-B14F-4D97-AF65-F5344CB8AC3E}">
        <p14:creationId xmlns:p14="http://schemas.microsoft.com/office/powerpoint/2010/main" val="346872044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3401" y="6075894"/>
            <a:ext cx="2209800" cy="4011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ext Box 26"/>
          <p:cNvSpPr txBox="1">
            <a:spLocks noChangeArrowheads="1"/>
          </p:cNvSpPr>
          <p:nvPr/>
        </p:nvSpPr>
        <p:spPr bwMode="auto">
          <a:xfrm>
            <a:off x="914400" y="613611"/>
            <a:ext cx="7315200" cy="1434165"/>
          </a:xfrm>
          <a:prstGeom prst="rect">
            <a:avLst/>
          </a:prstGeom>
          <a:solidFill>
            <a:srgbClr val="A80000"/>
          </a:solidFill>
          <a:ln w="3175">
            <a:solidFill>
              <a:schemeClr val="tx1"/>
            </a:solidFill>
            <a:miter lim="800000"/>
            <a:headEnd/>
            <a:tailEnd/>
          </a:ln>
        </p:spPr>
        <p:txBody>
          <a:bodyPr lIns="228600" tIns="457200" bIns="457200" anchor="ctr"/>
          <a:lstStyle>
            <a:lvl1pPr defTabSz="4806950">
              <a:defRPr sz="9500">
                <a:solidFill>
                  <a:schemeClr val="tx1"/>
                </a:solidFill>
                <a:latin typeface="Arial" panose="020B0604020202020204" pitchFamily="34" charset="0"/>
                <a:ea typeface="MS PGothic" panose="020B0600070205080204" pitchFamily="34" charset="-128"/>
              </a:defRPr>
            </a:lvl1pPr>
            <a:lvl2pPr marL="742950" indent="-285750" defTabSz="4806950">
              <a:defRPr sz="9500">
                <a:solidFill>
                  <a:schemeClr val="tx1"/>
                </a:solidFill>
                <a:latin typeface="Arial" panose="020B0604020202020204" pitchFamily="34" charset="0"/>
                <a:ea typeface="MS PGothic" panose="020B0600070205080204" pitchFamily="34" charset="-128"/>
              </a:defRPr>
            </a:lvl2pPr>
            <a:lvl3pPr marL="1143000" indent="-228600" defTabSz="4806950">
              <a:defRPr sz="9500">
                <a:solidFill>
                  <a:schemeClr val="tx1"/>
                </a:solidFill>
                <a:latin typeface="Arial" panose="020B0604020202020204" pitchFamily="34" charset="0"/>
                <a:ea typeface="MS PGothic" panose="020B0600070205080204" pitchFamily="34" charset="-128"/>
              </a:defRPr>
            </a:lvl3pPr>
            <a:lvl4pPr marL="1600200" indent="-228600" defTabSz="4806950">
              <a:defRPr sz="9500">
                <a:solidFill>
                  <a:schemeClr val="tx1"/>
                </a:solidFill>
                <a:latin typeface="Arial" panose="020B0604020202020204" pitchFamily="34" charset="0"/>
                <a:ea typeface="MS PGothic" panose="020B0600070205080204" pitchFamily="34" charset="-128"/>
              </a:defRPr>
            </a:lvl4pPr>
            <a:lvl5pPr marL="2057400" indent="-228600" defTabSz="4806950">
              <a:defRPr sz="9500">
                <a:solidFill>
                  <a:schemeClr val="tx1"/>
                </a:solidFill>
                <a:latin typeface="Arial" panose="020B0604020202020204" pitchFamily="34" charset="0"/>
                <a:ea typeface="MS PGothic" panose="020B0600070205080204" pitchFamily="34" charset="-128"/>
              </a:defRPr>
            </a:lvl5pPr>
            <a:lvl6pPr marL="2514600" indent="-228600" defTabSz="4806950" eaLnBrk="0" fontAlgn="base" hangingPunct="0">
              <a:spcBef>
                <a:spcPct val="0"/>
              </a:spcBef>
              <a:spcAft>
                <a:spcPct val="0"/>
              </a:spcAft>
              <a:defRPr sz="9500">
                <a:solidFill>
                  <a:schemeClr val="tx1"/>
                </a:solidFill>
                <a:latin typeface="Arial" panose="020B0604020202020204" pitchFamily="34" charset="0"/>
                <a:ea typeface="MS PGothic" panose="020B0600070205080204" pitchFamily="34" charset="-128"/>
              </a:defRPr>
            </a:lvl6pPr>
            <a:lvl7pPr marL="2971800" indent="-228600" defTabSz="4806950" eaLnBrk="0" fontAlgn="base" hangingPunct="0">
              <a:spcBef>
                <a:spcPct val="0"/>
              </a:spcBef>
              <a:spcAft>
                <a:spcPct val="0"/>
              </a:spcAft>
              <a:defRPr sz="9500">
                <a:solidFill>
                  <a:schemeClr val="tx1"/>
                </a:solidFill>
                <a:latin typeface="Arial" panose="020B0604020202020204" pitchFamily="34" charset="0"/>
                <a:ea typeface="MS PGothic" panose="020B0600070205080204" pitchFamily="34" charset="-128"/>
              </a:defRPr>
            </a:lvl7pPr>
            <a:lvl8pPr marL="3429000" indent="-228600" defTabSz="4806950" eaLnBrk="0" fontAlgn="base" hangingPunct="0">
              <a:spcBef>
                <a:spcPct val="0"/>
              </a:spcBef>
              <a:spcAft>
                <a:spcPct val="0"/>
              </a:spcAft>
              <a:defRPr sz="9500">
                <a:solidFill>
                  <a:schemeClr val="tx1"/>
                </a:solidFill>
                <a:latin typeface="Arial" panose="020B0604020202020204" pitchFamily="34" charset="0"/>
                <a:ea typeface="MS PGothic" panose="020B0600070205080204" pitchFamily="34" charset="-128"/>
              </a:defRPr>
            </a:lvl8pPr>
            <a:lvl9pPr marL="3886200" indent="-228600" defTabSz="4806950" eaLnBrk="0" fontAlgn="base" hangingPunct="0">
              <a:spcBef>
                <a:spcPct val="0"/>
              </a:spcBef>
              <a:spcAft>
                <a:spcPct val="0"/>
              </a:spcAft>
              <a:defRPr sz="9500">
                <a:solidFill>
                  <a:schemeClr val="tx1"/>
                </a:solidFill>
                <a:latin typeface="Arial" panose="020B0604020202020204" pitchFamily="34" charset="0"/>
                <a:ea typeface="MS PGothic" panose="020B0600070205080204" pitchFamily="34" charset="-128"/>
              </a:defRPr>
            </a:lvl9pPr>
          </a:lstStyle>
          <a:p>
            <a:pPr algn="ctr">
              <a:spcBef>
                <a:spcPct val="50000"/>
              </a:spcBef>
            </a:pPr>
            <a:r>
              <a:rPr lang="en-US" altLang="en-US" sz="4800" b="1" dirty="0" smtClean="0">
                <a:solidFill>
                  <a:schemeClr val="bg1"/>
                </a:solidFill>
              </a:rPr>
              <a:t>MOOCs at Ohio State University (OSU)</a:t>
            </a:r>
            <a:endParaRPr lang="en-US" altLang="en-US" sz="4800" b="1" dirty="0">
              <a:solidFill>
                <a:schemeClr val="bg1"/>
              </a:solidFill>
            </a:endParaRPr>
          </a:p>
        </p:txBody>
      </p:sp>
      <p:sp>
        <p:nvSpPr>
          <p:cNvPr id="6" name="TextBox 5"/>
          <p:cNvSpPr txBox="1"/>
          <p:nvPr/>
        </p:nvSpPr>
        <p:spPr>
          <a:xfrm>
            <a:off x="781875" y="2087162"/>
            <a:ext cx="8136835" cy="4031873"/>
          </a:xfrm>
          <a:prstGeom prst="rect">
            <a:avLst/>
          </a:prstGeom>
          <a:noFill/>
        </p:spPr>
        <p:txBody>
          <a:bodyPr wrap="square" rtlCol="0">
            <a:spAutoFit/>
          </a:bodyPr>
          <a:lstStyle/>
          <a:p>
            <a:pPr marL="285750" indent="-285750">
              <a:buFont typeface="Arial" panose="020B0604020202020204" pitchFamily="34" charset="0"/>
              <a:buChar char="•"/>
            </a:pPr>
            <a:r>
              <a:rPr lang="en-US" sz="3200" dirty="0" smtClean="0"/>
              <a:t>Provide for the common good</a:t>
            </a:r>
          </a:p>
          <a:p>
            <a:pPr marL="285750" indent="-285750">
              <a:buFont typeface="Arial" panose="020B0604020202020204" pitchFamily="34" charset="0"/>
              <a:buChar char="•"/>
            </a:pPr>
            <a:r>
              <a:rPr lang="en-US" sz="3200" dirty="0" smtClean="0"/>
              <a:t>Platform to experiment with different teaching methods</a:t>
            </a:r>
          </a:p>
          <a:p>
            <a:pPr marL="285750" indent="-285750">
              <a:buFont typeface="Arial" panose="020B0604020202020204" pitchFamily="34" charset="0"/>
              <a:buChar char="•"/>
            </a:pPr>
            <a:r>
              <a:rPr lang="en-US" sz="3200" dirty="0" smtClean="0"/>
              <a:t>Collect data about technology-empowered learning experiences</a:t>
            </a:r>
          </a:p>
          <a:p>
            <a:pPr marL="285750" indent="-285750">
              <a:buFont typeface="Arial" panose="020B0604020202020204" pitchFamily="34" charset="0"/>
              <a:buChar char="•"/>
            </a:pPr>
            <a:r>
              <a:rPr lang="en-US" sz="3200" dirty="0" smtClean="0"/>
              <a:t>Reach a global audience</a:t>
            </a:r>
          </a:p>
          <a:p>
            <a:pPr marL="285750" indent="-285750">
              <a:buFont typeface="Arial" panose="020B0604020202020204" pitchFamily="34" charset="0"/>
              <a:buChar char="•"/>
            </a:pPr>
            <a:r>
              <a:rPr lang="en-US" sz="3200" dirty="0" smtClean="0"/>
              <a:t>Promote awareness about the university</a:t>
            </a:r>
          </a:p>
          <a:p>
            <a:pPr marL="285750" indent="-285750">
              <a:buFont typeface="Arial" panose="020B0604020202020204" pitchFamily="34" charset="0"/>
              <a:buChar char="•"/>
            </a:pPr>
            <a:r>
              <a:rPr lang="en-US" sz="3200" dirty="0" smtClean="0"/>
              <a:t>Boost enrollment</a:t>
            </a:r>
            <a:endParaRPr lang="en-US" sz="3200" dirty="0"/>
          </a:p>
        </p:txBody>
      </p:sp>
    </p:spTree>
    <p:extLst>
      <p:ext uri="{BB962C8B-B14F-4D97-AF65-F5344CB8AC3E}">
        <p14:creationId xmlns:p14="http://schemas.microsoft.com/office/powerpoint/2010/main" val="145293883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3401" y="6075894"/>
            <a:ext cx="2209800" cy="4011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ext Box 26"/>
          <p:cNvSpPr txBox="1">
            <a:spLocks noChangeArrowheads="1"/>
          </p:cNvSpPr>
          <p:nvPr/>
        </p:nvSpPr>
        <p:spPr bwMode="auto">
          <a:xfrm>
            <a:off x="914400" y="613611"/>
            <a:ext cx="7315200" cy="1434165"/>
          </a:xfrm>
          <a:prstGeom prst="rect">
            <a:avLst/>
          </a:prstGeom>
          <a:solidFill>
            <a:srgbClr val="A80000"/>
          </a:solidFill>
          <a:ln w="3175">
            <a:solidFill>
              <a:schemeClr val="tx1"/>
            </a:solidFill>
            <a:miter lim="800000"/>
            <a:headEnd/>
            <a:tailEnd/>
          </a:ln>
        </p:spPr>
        <p:txBody>
          <a:bodyPr lIns="228600" tIns="457200" bIns="457200" anchor="ctr"/>
          <a:lstStyle>
            <a:lvl1pPr defTabSz="4806950">
              <a:defRPr sz="9500">
                <a:solidFill>
                  <a:schemeClr val="tx1"/>
                </a:solidFill>
                <a:latin typeface="Arial" panose="020B0604020202020204" pitchFamily="34" charset="0"/>
                <a:ea typeface="MS PGothic" panose="020B0600070205080204" pitchFamily="34" charset="-128"/>
              </a:defRPr>
            </a:lvl1pPr>
            <a:lvl2pPr marL="742950" indent="-285750" defTabSz="4806950">
              <a:defRPr sz="9500">
                <a:solidFill>
                  <a:schemeClr val="tx1"/>
                </a:solidFill>
                <a:latin typeface="Arial" panose="020B0604020202020204" pitchFamily="34" charset="0"/>
                <a:ea typeface="MS PGothic" panose="020B0600070205080204" pitchFamily="34" charset="-128"/>
              </a:defRPr>
            </a:lvl2pPr>
            <a:lvl3pPr marL="1143000" indent="-228600" defTabSz="4806950">
              <a:defRPr sz="9500">
                <a:solidFill>
                  <a:schemeClr val="tx1"/>
                </a:solidFill>
                <a:latin typeface="Arial" panose="020B0604020202020204" pitchFamily="34" charset="0"/>
                <a:ea typeface="MS PGothic" panose="020B0600070205080204" pitchFamily="34" charset="-128"/>
              </a:defRPr>
            </a:lvl3pPr>
            <a:lvl4pPr marL="1600200" indent="-228600" defTabSz="4806950">
              <a:defRPr sz="9500">
                <a:solidFill>
                  <a:schemeClr val="tx1"/>
                </a:solidFill>
                <a:latin typeface="Arial" panose="020B0604020202020204" pitchFamily="34" charset="0"/>
                <a:ea typeface="MS PGothic" panose="020B0600070205080204" pitchFamily="34" charset="-128"/>
              </a:defRPr>
            </a:lvl4pPr>
            <a:lvl5pPr marL="2057400" indent="-228600" defTabSz="4806950">
              <a:defRPr sz="9500">
                <a:solidFill>
                  <a:schemeClr val="tx1"/>
                </a:solidFill>
                <a:latin typeface="Arial" panose="020B0604020202020204" pitchFamily="34" charset="0"/>
                <a:ea typeface="MS PGothic" panose="020B0600070205080204" pitchFamily="34" charset="-128"/>
              </a:defRPr>
            </a:lvl5pPr>
            <a:lvl6pPr marL="2514600" indent="-228600" defTabSz="4806950" eaLnBrk="0" fontAlgn="base" hangingPunct="0">
              <a:spcBef>
                <a:spcPct val="0"/>
              </a:spcBef>
              <a:spcAft>
                <a:spcPct val="0"/>
              </a:spcAft>
              <a:defRPr sz="9500">
                <a:solidFill>
                  <a:schemeClr val="tx1"/>
                </a:solidFill>
                <a:latin typeface="Arial" panose="020B0604020202020204" pitchFamily="34" charset="0"/>
                <a:ea typeface="MS PGothic" panose="020B0600070205080204" pitchFamily="34" charset="-128"/>
              </a:defRPr>
            </a:lvl6pPr>
            <a:lvl7pPr marL="2971800" indent="-228600" defTabSz="4806950" eaLnBrk="0" fontAlgn="base" hangingPunct="0">
              <a:spcBef>
                <a:spcPct val="0"/>
              </a:spcBef>
              <a:spcAft>
                <a:spcPct val="0"/>
              </a:spcAft>
              <a:defRPr sz="9500">
                <a:solidFill>
                  <a:schemeClr val="tx1"/>
                </a:solidFill>
                <a:latin typeface="Arial" panose="020B0604020202020204" pitchFamily="34" charset="0"/>
                <a:ea typeface="MS PGothic" panose="020B0600070205080204" pitchFamily="34" charset="-128"/>
              </a:defRPr>
            </a:lvl7pPr>
            <a:lvl8pPr marL="3429000" indent="-228600" defTabSz="4806950" eaLnBrk="0" fontAlgn="base" hangingPunct="0">
              <a:spcBef>
                <a:spcPct val="0"/>
              </a:spcBef>
              <a:spcAft>
                <a:spcPct val="0"/>
              </a:spcAft>
              <a:defRPr sz="9500">
                <a:solidFill>
                  <a:schemeClr val="tx1"/>
                </a:solidFill>
                <a:latin typeface="Arial" panose="020B0604020202020204" pitchFamily="34" charset="0"/>
                <a:ea typeface="MS PGothic" panose="020B0600070205080204" pitchFamily="34" charset="-128"/>
              </a:defRPr>
            </a:lvl8pPr>
            <a:lvl9pPr marL="3886200" indent="-228600" defTabSz="4806950" eaLnBrk="0" fontAlgn="base" hangingPunct="0">
              <a:spcBef>
                <a:spcPct val="0"/>
              </a:spcBef>
              <a:spcAft>
                <a:spcPct val="0"/>
              </a:spcAft>
              <a:defRPr sz="9500">
                <a:solidFill>
                  <a:schemeClr val="tx1"/>
                </a:solidFill>
                <a:latin typeface="Arial" panose="020B0604020202020204" pitchFamily="34" charset="0"/>
                <a:ea typeface="MS PGothic" panose="020B0600070205080204" pitchFamily="34" charset="-128"/>
              </a:defRPr>
            </a:lvl9pPr>
          </a:lstStyle>
          <a:p>
            <a:pPr algn="ctr">
              <a:spcBef>
                <a:spcPct val="50000"/>
              </a:spcBef>
            </a:pPr>
            <a:r>
              <a:rPr lang="en-US" altLang="en-US" sz="4800" b="1" dirty="0" smtClean="0">
                <a:solidFill>
                  <a:schemeClr val="bg1"/>
                </a:solidFill>
              </a:rPr>
              <a:t>MOOCs at OSU</a:t>
            </a:r>
            <a:endParaRPr lang="en-US" altLang="en-US" sz="4800" b="1" dirty="0">
              <a:solidFill>
                <a:schemeClr val="bg1"/>
              </a:solidFill>
            </a:endParaRPr>
          </a:p>
        </p:txBody>
      </p:sp>
      <p:sp>
        <p:nvSpPr>
          <p:cNvPr id="6" name="TextBox 5"/>
          <p:cNvSpPr txBox="1"/>
          <p:nvPr/>
        </p:nvSpPr>
        <p:spPr>
          <a:xfrm>
            <a:off x="636104" y="2272693"/>
            <a:ext cx="7593496" cy="3539430"/>
          </a:xfrm>
          <a:prstGeom prst="rect">
            <a:avLst/>
          </a:prstGeom>
          <a:noFill/>
        </p:spPr>
        <p:txBody>
          <a:bodyPr wrap="square" rtlCol="0">
            <a:spAutoFit/>
          </a:bodyPr>
          <a:lstStyle/>
          <a:p>
            <a:pPr marL="457200" indent="-457200" fontAlgn="base">
              <a:buFont typeface="Arial" panose="020B0604020202020204" pitchFamily="34" charset="0"/>
              <a:buChar char="•"/>
            </a:pPr>
            <a:r>
              <a:rPr lang="en-US" sz="3200" dirty="0" smtClean="0"/>
              <a:t>2012 partnership </a:t>
            </a:r>
            <a:r>
              <a:rPr lang="en-US" sz="3200" dirty="0"/>
              <a:t>with Coursera to offer </a:t>
            </a:r>
            <a:r>
              <a:rPr lang="en-US" sz="3200" dirty="0" smtClean="0"/>
              <a:t>MOOCs</a:t>
            </a:r>
          </a:p>
          <a:p>
            <a:pPr marL="457200" indent="-457200" fontAlgn="base">
              <a:buFont typeface="Arial" panose="020B0604020202020204" pitchFamily="34" charset="0"/>
              <a:buChar char="•"/>
            </a:pPr>
            <a:r>
              <a:rPr lang="en-US" sz="3200" dirty="0" smtClean="0"/>
              <a:t>By 2013,  &gt;101,000 </a:t>
            </a:r>
            <a:r>
              <a:rPr lang="en-US" sz="3200" dirty="0"/>
              <a:t>students from 150+ countries enrolled </a:t>
            </a:r>
            <a:endParaRPr lang="en-US" sz="3200" dirty="0" smtClean="0"/>
          </a:p>
          <a:p>
            <a:pPr marL="457200" indent="-457200" fontAlgn="base">
              <a:buFont typeface="Arial" panose="020B0604020202020204" pitchFamily="34" charset="0"/>
              <a:buChar char="•"/>
            </a:pPr>
            <a:r>
              <a:rPr lang="en-US" sz="3200" dirty="0" smtClean="0"/>
              <a:t>Expanding </a:t>
            </a:r>
            <a:r>
              <a:rPr lang="en-US" sz="3200" dirty="0"/>
              <a:t>the global impact of the university while helping to inform the way we teach on campus.</a:t>
            </a:r>
          </a:p>
        </p:txBody>
      </p:sp>
    </p:spTree>
    <p:extLst>
      <p:ext uri="{BB962C8B-B14F-4D97-AF65-F5344CB8AC3E}">
        <p14:creationId xmlns:p14="http://schemas.microsoft.com/office/powerpoint/2010/main" val="413448499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3401" y="6075894"/>
            <a:ext cx="2209800" cy="4011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755374"/>
            <a:ext cx="9024730" cy="6102626"/>
          </a:xfrm>
          <a:prstGeom prst="rect">
            <a:avLst/>
          </a:prstGeom>
        </p:spPr>
      </p:pic>
    </p:spTree>
    <p:extLst>
      <p:ext uri="{BB962C8B-B14F-4D97-AF65-F5344CB8AC3E}">
        <p14:creationId xmlns:p14="http://schemas.microsoft.com/office/powerpoint/2010/main" val="841940709"/>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3401" y="6075894"/>
            <a:ext cx="2209800" cy="4011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68627" y="231599"/>
            <a:ext cx="6573078" cy="6626401"/>
          </a:xfrm>
          <a:prstGeom prst="rect">
            <a:avLst/>
          </a:prstGeom>
        </p:spPr>
      </p:pic>
    </p:spTree>
    <p:extLst>
      <p:ext uri="{BB962C8B-B14F-4D97-AF65-F5344CB8AC3E}">
        <p14:creationId xmlns:p14="http://schemas.microsoft.com/office/powerpoint/2010/main" val="3526601503"/>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26"/>
          <p:cNvSpPr txBox="1">
            <a:spLocks noChangeArrowheads="1"/>
          </p:cNvSpPr>
          <p:nvPr/>
        </p:nvSpPr>
        <p:spPr bwMode="auto">
          <a:xfrm>
            <a:off x="914400" y="613611"/>
            <a:ext cx="7315200" cy="1434165"/>
          </a:xfrm>
          <a:prstGeom prst="rect">
            <a:avLst/>
          </a:prstGeom>
          <a:solidFill>
            <a:srgbClr val="A80000"/>
          </a:solidFill>
          <a:ln w="3175">
            <a:solidFill>
              <a:schemeClr val="tx1"/>
            </a:solidFill>
            <a:miter lim="800000"/>
            <a:headEnd/>
            <a:tailEnd/>
          </a:ln>
        </p:spPr>
        <p:txBody>
          <a:bodyPr lIns="228600" tIns="457200" bIns="457200" anchor="ctr"/>
          <a:lstStyle>
            <a:lvl1pPr defTabSz="4806950">
              <a:defRPr sz="9500">
                <a:solidFill>
                  <a:schemeClr val="tx1"/>
                </a:solidFill>
                <a:latin typeface="Arial" panose="020B0604020202020204" pitchFamily="34" charset="0"/>
                <a:ea typeface="MS PGothic" panose="020B0600070205080204" pitchFamily="34" charset="-128"/>
              </a:defRPr>
            </a:lvl1pPr>
            <a:lvl2pPr marL="742950" indent="-285750" defTabSz="4806950">
              <a:defRPr sz="9500">
                <a:solidFill>
                  <a:schemeClr val="tx1"/>
                </a:solidFill>
                <a:latin typeface="Arial" panose="020B0604020202020204" pitchFamily="34" charset="0"/>
                <a:ea typeface="MS PGothic" panose="020B0600070205080204" pitchFamily="34" charset="-128"/>
              </a:defRPr>
            </a:lvl2pPr>
            <a:lvl3pPr marL="1143000" indent="-228600" defTabSz="4806950">
              <a:defRPr sz="9500">
                <a:solidFill>
                  <a:schemeClr val="tx1"/>
                </a:solidFill>
                <a:latin typeface="Arial" panose="020B0604020202020204" pitchFamily="34" charset="0"/>
                <a:ea typeface="MS PGothic" panose="020B0600070205080204" pitchFamily="34" charset="-128"/>
              </a:defRPr>
            </a:lvl3pPr>
            <a:lvl4pPr marL="1600200" indent="-228600" defTabSz="4806950">
              <a:defRPr sz="9500">
                <a:solidFill>
                  <a:schemeClr val="tx1"/>
                </a:solidFill>
                <a:latin typeface="Arial" panose="020B0604020202020204" pitchFamily="34" charset="0"/>
                <a:ea typeface="MS PGothic" panose="020B0600070205080204" pitchFamily="34" charset="-128"/>
              </a:defRPr>
            </a:lvl4pPr>
            <a:lvl5pPr marL="2057400" indent="-228600" defTabSz="4806950">
              <a:defRPr sz="9500">
                <a:solidFill>
                  <a:schemeClr val="tx1"/>
                </a:solidFill>
                <a:latin typeface="Arial" panose="020B0604020202020204" pitchFamily="34" charset="0"/>
                <a:ea typeface="MS PGothic" panose="020B0600070205080204" pitchFamily="34" charset="-128"/>
              </a:defRPr>
            </a:lvl5pPr>
            <a:lvl6pPr marL="2514600" indent="-228600" defTabSz="4806950" eaLnBrk="0" fontAlgn="base" hangingPunct="0">
              <a:spcBef>
                <a:spcPct val="0"/>
              </a:spcBef>
              <a:spcAft>
                <a:spcPct val="0"/>
              </a:spcAft>
              <a:defRPr sz="9500">
                <a:solidFill>
                  <a:schemeClr val="tx1"/>
                </a:solidFill>
                <a:latin typeface="Arial" panose="020B0604020202020204" pitchFamily="34" charset="0"/>
                <a:ea typeface="MS PGothic" panose="020B0600070205080204" pitchFamily="34" charset="-128"/>
              </a:defRPr>
            </a:lvl6pPr>
            <a:lvl7pPr marL="2971800" indent="-228600" defTabSz="4806950" eaLnBrk="0" fontAlgn="base" hangingPunct="0">
              <a:spcBef>
                <a:spcPct val="0"/>
              </a:spcBef>
              <a:spcAft>
                <a:spcPct val="0"/>
              </a:spcAft>
              <a:defRPr sz="9500">
                <a:solidFill>
                  <a:schemeClr val="tx1"/>
                </a:solidFill>
                <a:latin typeface="Arial" panose="020B0604020202020204" pitchFamily="34" charset="0"/>
                <a:ea typeface="MS PGothic" panose="020B0600070205080204" pitchFamily="34" charset="-128"/>
              </a:defRPr>
            </a:lvl7pPr>
            <a:lvl8pPr marL="3429000" indent="-228600" defTabSz="4806950" eaLnBrk="0" fontAlgn="base" hangingPunct="0">
              <a:spcBef>
                <a:spcPct val="0"/>
              </a:spcBef>
              <a:spcAft>
                <a:spcPct val="0"/>
              </a:spcAft>
              <a:defRPr sz="9500">
                <a:solidFill>
                  <a:schemeClr val="tx1"/>
                </a:solidFill>
                <a:latin typeface="Arial" panose="020B0604020202020204" pitchFamily="34" charset="0"/>
                <a:ea typeface="MS PGothic" panose="020B0600070205080204" pitchFamily="34" charset="-128"/>
              </a:defRPr>
            </a:lvl8pPr>
            <a:lvl9pPr marL="3886200" indent="-228600" defTabSz="4806950" eaLnBrk="0" fontAlgn="base" hangingPunct="0">
              <a:spcBef>
                <a:spcPct val="0"/>
              </a:spcBef>
              <a:spcAft>
                <a:spcPct val="0"/>
              </a:spcAft>
              <a:defRPr sz="9500">
                <a:solidFill>
                  <a:schemeClr val="tx1"/>
                </a:solidFill>
                <a:latin typeface="Arial" panose="020B0604020202020204" pitchFamily="34" charset="0"/>
                <a:ea typeface="MS PGothic" panose="020B0600070205080204" pitchFamily="34" charset="-128"/>
              </a:defRPr>
            </a:lvl9pPr>
          </a:lstStyle>
          <a:p>
            <a:pPr algn="ctr">
              <a:spcBef>
                <a:spcPct val="50000"/>
              </a:spcBef>
            </a:pPr>
            <a:r>
              <a:rPr lang="en-US" altLang="en-US" sz="4800" b="1" dirty="0" smtClean="0">
                <a:solidFill>
                  <a:schemeClr val="bg1"/>
                </a:solidFill>
              </a:rPr>
              <a:t>Teaching and Learning in the 21</a:t>
            </a:r>
            <a:r>
              <a:rPr lang="en-US" altLang="en-US" sz="4800" b="1" baseline="30000" dirty="0" smtClean="0">
                <a:solidFill>
                  <a:schemeClr val="bg1"/>
                </a:solidFill>
              </a:rPr>
              <a:t>st</a:t>
            </a:r>
            <a:r>
              <a:rPr lang="en-US" altLang="en-US" sz="4800" b="1" dirty="0" smtClean="0">
                <a:solidFill>
                  <a:schemeClr val="bg1"/>
                </a:solidFill>
              </a:rPr>
              <a:t> century</a:t>
            </a:r>
            <a:endParaRPr lang="en-US" altLang="en-US" sz="4800" b="1" dirty="0">
              <a:solidFill>
                <a:schemeClr val="bg1"/>
              </a:solidFill>
            </a:endParaRPr>
          </a:p>
        </p:txBody>
      </p:sp>
      <p:sp>
        <p:nvSpPr>
          <p:cNvPr id="4" name="TextBox 3"/>
          <p:cNvSpPr txBox="1"/>
          <p:nvPr/>
        </p:nvSpPr>
        <p:spPr>
          <a:xfrm>
            <a:off x="685800" y="2156061"/>
            <a:ext cx="8289758" cy="4524315"/>
          </a:xfrm>
          <a:prstGeom prst="rect">
            <a:avLst/>
          </a:prstGeom>
          <a:noFill/>
        </p:spPr>
        <p:txBody>
          <a:bodyPr wrap="square" rtlCol="0">
            <a:spAutoFit/>
          </a:bodyPr>
          <a:lstStyle/>
          <a:p>
            <a:pPr marL="285750" indent="-285750">
              <a:buFont typeface="Arial" panose="020B0604020202020204" pitchFamily="34" charset="0"/>
              <a:buChar char="•"/>
            </a:pPr>
            <a:r>
              <a:rPr lang="en-US" sz="3600" dirty="0" smtClean="0"/>
              <a:t>Established practices are challenged by modern technologies</a:t>
            </a:r>
          </a:p>
          <a:p>
            <a:pPr marL="742950" lvl="1" indent="-285750">
              <a:buFont typeface="Arial" panose="020B0604020202020204" pitchFamily="34" charset="0"/>
              <a:buChar char="•"/>
            </a:pPr>
            <a:r>
              <a:rPr lang="en-US" sz="3600" dirty="0" smtClean="0"/>
              <a:t>Lecture halls</a:t>
            </a:r>
          </a:p>
          <a:p>
            <a:pPr marL="742950" lvl="1" indent="-285750">
              <a:buFont typeface="Arial" panose="020B0604020202020204" pitchFamily="34" charset="0"/>
              <a:buChar char="•"/>
            </a:pPr>
            <a:r>
              <a:rPr lang="en-US" sz="3600" dirty="0" smtClean="0"/>
              <a:t>Rigid timelines</a:t>
            </a:r>
          </a:p>
          <a:p>
            <a:pPr marL="742950" lvl="1" indent="-285750">
              <a:buFont typeface="Arial" panose="020B0604020202020204" pitchFamily="34" charset="0"/>
              <a:buChar char="•"/>
            </a:pPr>
            <a:r>
              <a:rPr lang="en-US" sz="3600" dirty="0" smtClean="0"/>
              <a:t>Schedules</a:t>
            </a:r>
          </a:p>
          <a:p>
            <a:pPr marL="742950" lvl="1" indent="-285750">
              <a:buFont typeface="Arial" panose="020B0604020202020204" pitchFamily="34" charset="0"/>
              <a:buChar char="•"/>
            </a:pPr>
            <a:r>
              <a:rPr lang="en-US" sz="3600" dirty="0" smtClean="0"/>
              <a:t>Controlled access to learning resources</a:t>
            </a:r>
          </a:p>
          <a:p>
            <a:pPr marL="742950" lvl="1" indent="-285750">
              <a:buFont typeface="Arial" panose="020B0604020202020204" pitchFamily="34" charset="0"/>
              <a:buChar char="•"/>
            </a:pPr>
            <a:r>
              <a:rPr lang="en-US" sz="3600" dirty="0" smtClean="0"/>
              <a:t>Traditional practice</a:t>
            </a:r>
          </a:p>
          <a:p>
            <a:pPr marL="285750" indent="-285750">
              <a:buFont typeface="Arial" panose="020B0604020202020204" pitchFamily="34" charset="0"/>
              <a:buChar char="•"/>
            </a:pPr>
            <a:endParaRPr lang="en-US" sz="3600" dirty="0" smtClean="0"/>
          </a:p>
        </p:txBody>
      </p:sp>
    </p:spTree>
    <p:extLst>
      <p:ext uri="{BB962C8B-B14F-4D97-AF65-F5344CB8AC3E}">
        <p14:creationId xmlns:p14="http://schemas.microsoft.com/office/powerpoint/2010/main" val="632173466"/>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26"/>
          <p:cNvSpPr txBox="1">
            <a:spLocks noChangeArrowheads="1"/>
          </p:cNvSpPr>
          <p:nvPr/>
        </p:nvSpPr>
        <p:spPr bwMode="auto">
          <a:xfrm>
            <a:off x="914400" y="613611"/>
            <a:ext cx="7315200" cy="1434165"/>
          </a:xfrm>
          <a:prstGeom prst="rect">
            <a:avLst/>
          </a:prstGeom>
          <a:solidFill>
            <a:srgbClr val="A80000"/>
          </a:solidFill>
          <a:ln w="3175">
            <a:solidFill>
              <a:schemeClr val="tx1"/>
            </a:solidFill>
            <a:miter lim="800000"/>
            <a:headEnd/>
            <a:tailEnd/>
          </a:ln>
        </p:spPr>
        <p:txBody>
          <a:bodyPr lIns="228600" tIns="457200" bIns="457200" anchor="ctr"/>
          <a:lstStyle>
            <a:lvl1pPr defTabSz="4806950">
              <a:defRPr sz="9500">
                <a:solidFill>
                  <a:schemeClr val="tx1"/>
                </a:solidFill>
                <a:latin typeface="Arial" panose="020B0604020202020204" pitchFamily="34" charset="0"/>
                <a:ea typeface="MS PGothic" panose="020B0600070205080204" pitchFamily="34" charset="-128"/>
              </a:defRPr>
            </a:lvl1pPr>
            <a:lvl2pPr marL="742950" indent="-285750" defTabSz="4806950">
              <a:defRPr sz="9500">
                <a:solidFill>
                  <a:schemeClr val="tx1"/>
                </a:solidFill>
                <a:latin typeface="Arial" panose="020B0604020202020204" pitchFamily="34" charset="0"/>
                <a:ea typeface="MS PGothic" panose="020B0600070205080204" pitchFamily="34" charset="-128"/>
              </a:defRPr>
            </a:lvl2pPr>
            <a:lvl3pPr marL="1143000" indent="-228600" defTabSz="4806950">
              <a:defRPr sz="9500">
                <a:solidFill>
                  <a:schemeClr val="tx1"/>
                </a:solidFill>
                <a:latin typeface="Arial" panose="020B0604020202020204" pitchFamily="34" charset="0"/>
                <a:ea typeface="MS PGothic" panose="020B0600070205080204" pitchFamily="34" charset="-128"/>
              </a:defRPr>
            </a:lvl3pPr>
            <a:lvl4pPr marL="1600200" indent="-228600" defTabSz="4806950">
              <a:defRPr sz="9500">
                <a:solidFill>
                  <a:schemeClr val="tx1"/>
                </a:solidFill>
                <a:latin typeface="Arial" panose="020B0604020202020204" pitchFamily="34" charset="0"/>
                <a:ea typeface="MS PGothic" panose="020B0600070205080204" pitchFamily="34" charset="-128"/>
              </a:defRPr>
            </a:lvl4pPr>
            <a:lvl5pPr marL="2057400" indent="-228600" defTabSz="4806950">
              <a:defRPr sz="9500">
                <a:solidFill>
                  <a:schemeClr val="tx1"/>
                </a:solidFill>
                <a:latin typeface="Arial" panose="020B0604020202020204" pitchFamily="34" charset="0"/>
                <a:ea typeface="MS PGothic" panose="020B0600070205080204" pitchFamily="34" charset="-128"/>
              </a:defRPr>
            </a:lvl5pPr>
            <a:lvl6pPr marL="2514600" indent="-228600" defTabSz="4806950" eaLnBrk="0" fontAlgn="base" hangingPunct="0">
              <a:spcBef>
                <a:spcPct val="0"/>
              </a:spcBef>
              <a:spcAft>
                <a:spcPct val="0"/>
              </a:spcAft>
              <a:defRPr sz="9500">
                <a:solidFill>
                  <a:schemeClr val="tx1"/>
                </a:solidFill>
                <a:latin typeface="Arial" panose="020B0604020202020204" pitchFamily="34" charset="0"/>
                <a:ea typeface="MS PGothic" panose="020B0600070205080204" pitchFamily="34" charset="-128"/>
              </a:defRPr>
            </a:lvl6pPr>
            <a:lvl7pPr marL="2971800" indent="-228600" defTabSz="4806950" eaLnBrk="0" fontAlgn="base" hangingPunct="0">
              <a:spcBef>
                <a:spcPct val="0"/>
              </a:spcBef>
              <a:spcAft>
                <a:spcPct val="0"/>
              </a:spcAft>
              <a:defRPr sz="9500">
                <a:solidFill>
                  <a:schemeClr val="tx1"/>
                </a:solidFill>
                <a:latin typeface="Arial" panose="020B0604020202020204" pitchFamily="34" charset="0"/>
                <a:ea typeface="MS PGothic" panose="020B0600070205080204" pitchFamily="34" charset="-128"/>
              </a:defRPr>
            </a:lvl7pPr>
            <a:lvl8pPr marL="3429000" indent="-228600" defTabSz="4806950" eaLnBrk="0" fontAlgn="base" hangingPunct="0">
              <a:spcBef>
                <a:spcPct val="0"/>
              </a:spcBef>
              <a:spcAft>
                <a:spcPct val="0"/>
              </a:spcAft>
              <a:defRPr sz="9500">
                <a:solidFill>
                  <a:schemeClr val="tx1"/>
                </a:solidFill>
                <a:latin typeface="Arial" panose="020B0604020202020204" pitchFamily="34" charset="0"/>
                <a:ea typeface="MS PGothic" panose="020B0600070205080204" pitchFamily="34" charset="-128"/>
              </a:defRPr>
            </a:lvl8pPr>
            <a:lvl9pPr marL="3886200" indent="-228600" defTabSz="4806950" eaLnBrk="0" fontAlgn="base" hangingPunct="0">
              <a:spcBef>
                <a:spcPct val="0"/>
              </a:spcBef>
              <a:spcAft>
                <a:spcPct val="0"/>
              </a:spcAft>
              <a:defRPr sz="9500">
                <a:solidFill>
                  <a:schemeClr val="tx1"/>
                </a:solidFill>
                <a:latin typeface="Arial" panose="020B0604020202020204" pitchFamily="34" charset="0"/>
                <a:ea typeface="MS PGothic" panose="020B0600070205080204" pitchFamily="34" charset="-128"/>
              </a:defRPr>
            </a:lvl9pPr>
          </a:lstStyle>
          <a:p>
            <a:pPr algn="ctr">
              <a:spcBef>
                <a:spcPct val="50000"/>
              </a:spcBef>
            </a:pPr>
            <a:r>
              <a:rPr lang="en-US" altLang="en-US" sz="4800" b="1" dirty="0" smtClean="0">
                <a:solidFill>
                  <a:schemeClr val="bg1"/>
                </a:solidFill>
              </a:rPr>
              <a:t>Teaching and Learning in the 21</a:t>
            </a:r>
            <a:r>
              <a:rPr lang="en-US" altLang="en-US" sz="4800" b="1" baseline="30000" dirty="0" smtClean="0">
                <a:solidFill>
                  <a:schemeClr val="bg1"/>
                </a:solidFill>
              </a:rPr>
              <a:t>st</a:t>
            </a:r>
            <a:r>
              <a:rPr lang="en-US" altLang="en-US" sz="4800" b="1" dirty="0" smtClean="0">
                <a:solidFill>
                  <a:schemeClr val="bg1"/>
                </a:solidFill>
              </a:rPr>
              <a:t> century</a:t>
            </a:r>
            <a:endParaRPr lang="en-US" altLang="en-US" sz="4800" b="1" dirty="0">
              <a:solidFill>
                <a:schemeClr val="bg1"/>
              </a:solidFill>
            </a:endParaRPr>
          </a:p>
        </p:txBody>
      </p:sp>
      <p:sp>
        <p:nvSpPr>
          <p:cNvPr id="4" name="TextBox 3"/>
          <p:cNvSpPr txBox="1"/>
          <p:nvPr/>
        </p:nvSpPr>
        <p:spPr>
          <a:xfrm>
            <a:off x="649705" y="2047776"/>
            <a:ext cx="8289758" cy="3970318"/>
          </a:xfrm>
          <a:prstGeom prst="rect">
            <a:avLst/>
          </a:prstGeom>
          <a:noFill/>
        </p:spPr>
        <p:txBody>
          <a:bodyPr wrap="square" rtlCol="0">
            <a:spAutoFit/>
          </a:bodyPr>
          <a:lstStyle/>
          <a:p>
            <a:pPr marL="285750" indent="-285750">
              <a:buFont typeface="Arial" panose="020B0604020202020204" pitchFamily="34" charset="0"/>
              <a:buChar char="•"/>
            </a:pPr>
            <a:r>
              <a:rPr lang="en-US" sz="3600" dirty="0" smtClean="0"/>
              <a:t>Student choice in learning pathways</a:t>
            </a:r>
          </a:p>
          <a:p>
            <a:pPr marL="285750" indent="-285750">
              <a:buFont typeface="Arial" panose="020B0604020202020204" pitchFamily="34" charset="0"/>
              <a:buChar char="•"/>
            </a:pPr>
            <a:r>
              <a:rPr lang="en-US" sz="3600" dirty="0" smtClean="0"/>
              <a:t>Changing relationships between students and universities</a:t>
            </a:r>
          </a:p>
          <a:p>
            <a:pPr marL="285750" indent="-285750">
              <a:buFont typeface="Arial" panose="020B0604020202020204" pitchFamily="34" charset="0"/>
              <a:buChar char="•"/>
            </a:pPr>
            <a:r>
              <a:rPr lang="en-US" sz="3600" dirty="0" smtClean="0"/>
              <a:t>Administrator choice of ‘free’ resources like TED talks, MOOCs, OERs</a:t>
            </a:r>
          </a:p>
          <a:p>
            <a:pPr marL="285750" indent="-285750">
              <a:buFont typeface="Arial" panose="020B0604020202020204" pitchFamily="34" charset="0"/>
              <a:buChar char="•"/>
            </a:pPr>
            <a:r>
              <a:rPr lang="en-US" sz="3600" dirty="0" smtClean="0"/>
              <a:t>Student expectations for digital and social media </a:t>
            </a:r>
          </a:p>
        </p:txBody>
      </p:sp>
    </p:spTree>
    <p:extLst>
      <p:ext uri="{BB962C8B-B14F-4D97-AF65-F5344CB8AC3E}">
        <p14:creationId xmlns:p14="http://schemas.microsoft.com/office/powerpoint/2010/main" val="2841718697"/>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26"/>
          <p:cNvSpPr txBox="1">
            <a:spLocks noChangeArrowheads="1"/>
          </p:cNvSpPr>
          <p:nvPr/>
        </p:nvSpPr>
        <p:spPr bwMode="auto">
          <a:xfrm>
            <a:off x="914400" y="613611"/>
            <a:ext cx="7315200" cy="1434165"/>
          </a:xfrm>
          <a:prstGeom prst="rect">
            <a:avLst/>
          </a:prstGeom>
          <a:solidFill>
            <a:srgbClr val="A80000"/>
          </a:solidFill>
          <a:ln w="3175">
            <a:solidFill>
              <a:schemeClr val="tx1"/>
            </a:solidFill>
            <a:miter lim="800000"/>
            <a:headEnd/>
            <a:tailEnd/>
          </a:ln>
        </p:spPr>
        <p:txBody>
          <a:bodyPr lIns="228600" tIns="457200" bIns="457200" anchor="ctr"/>
          <a:lstStyle>
            <a:lvl1pPr defTabSz="4806950">
              <a:defRPr sz="9500">
                <a:solidFill>
                  <a:schemeClr val="tx1"/>
                </a:solidFill>
                <a:latin typeface="Arial" panose="020B0604020202020204" pitchFamily="34" charset="0"/>
                <a:ea typeface="MS PGothic" panose="020B0600070205080204" pitchFamily="34" charset="-128"/>
              </a:defRPr>
            </a:lvl1pPr>
            <a:lvl2pPr marL="742950" indent="-285750" defTabSz="4806950">
              <a:defRPr sz="9500">
                <a:solidFill>
                  <a:schemeClr val="tx1"/>
                </a:solidFill>
                <a:latin typeface="Arial" panose="020B0604020202020204" pitchFamily="34" charset="0"/>
                <a:ea typeface="MS PGothic" panose="020B0600070205080204" pitchFamily="34" charset="-128"/>
              </a:defRPr>
            </a:lvl2pPr>
            <a:lvl3pPr marL="1143000" indent="-228600" defTabSz="4806950">
              <a:defRPr sz="9500">
                <a:solidFill>
                  <a:schemeClr val="tx1"/>
                </a:solidFill>
                <a:latin typeface="Arial" panose="020B0604020202020204" pitchFamily="34" charset="0"/>
                <a:ea typeface="MS PGothic" panose="020B0600070205080204" pitchFamily="34" charset="-128"/>
              </a:defRPr>
            </a:lvl3pPr>
            <a:lvl4pPr marL="1600200" indent="-228600" defTabSz="4806950">
              <a:defRPr sz="9500">
                <a:solidFill>
                  <a:schemeClr val="tx1"/>
                </a:solidFill>
                <a:latin typeface="Arial" panose="020B0604020202020204" pitchFamily="34" charset="0"/>
                <a:ea typeface="MS PGothic" panose="020B0600070205080204" pitchFamily="34" charset="-128"/>
              </a:defRPr>
            </a:lvl4pPr>
            <a:lvl5pPr marL="2057400" indent="-228600" defTabSz="4806950">
              <a:defRPr sz="9500">
                <a:solidFill>
                  <a:schemeClr val="tx1"/>
                </a:solidFill>
                <a:latin typeface="Arial" panose="020B0604020202020204" pitchFamily="34" charset="0"/>
                <a:ea typeface="MS PGothic" panose="020B0600070205080204" pitchFamily="34" charset="-128"/>
              </a:defRPr>
            </a:lvl5pPr>
            <a:lvl6pPr marL="2514600" indent="-228600" defTabSz="4806950" eaLnBrk="0" fontAlgn="base" hangingPunct="0">
              <a:spcBef>
                <a:spcPct val="0"/>
              </a:spcBef>
              <a:spcAft>
                <a:spcPct val="0"/>
              </a:spcAft>
              <a:defRPr sz="9500">
                <a:solidFill>
                  <a:schemeClr val="tx1"/>
                </a:solidFill>
                <a:latin typeface="Arial" panose="020B0604020202020204" pitchFamily="34" charset="0"/>
                <a:ea typeface="MS PGothic" panose="020B0600070205080204" pitchFamily="34" charset="-128"/>
              </a:defRPr>
            </a:lvl6pPr>
            <a:lvl7pPr marL="2971800" indent="-228600" defTabSz="4806950" eaLnBrk="0" fontAlgn="base" hangingPunct="0">
              <a:spcBef>
                <a:spcPct val="0"/>
              </a:spcBef>
              <a:spcAft>
                <a:spcPct val="0"/>
              </a:spcAft>
              <a:defRPr sz="9500">
                <a:solidFill>
                  <a:schemeClr val="tx1"/>
                </a:solidFill>
                <a:latin typeface="Arial" panose="020B0604020202020204" pitchFamily="34" charset="0"/>
                <a:ea typeface="MS PGothic" panose="020B0600070205080204" pitchFamily="34" charset="-128"/>
              </a:defRPr>
            </a:lvl7pPr>
            <a:lvl8pPr marL="3429000" indent="-228600" defTabSz="4806950" eaLnBrk="0" fontAlgn="base" hangingPunct="0">
              <a:spcBef>
                <a:spcPct val="0"/>
              </a:spcBef>
              <a:spcAft>
                <a:spcPct val="0"/>
              </a:spcAft>
              <a:defRPr sz="9500">
                <a:solidFill>
                  <a:schemeClr val="tx1"/>
                </a:solidFill>
                <a:latin typeface="Arial" panose="020B0604020202020204" pitchFamily="34" charset="0"/>
                <a:ea typeface="MS PGothic" panose="020B0600070205080204" pitchFamily="34" charset="-128"/>
              </a:defRPr>
            </a:lvl8pPr>
            <a:lvl9pPr marL="3886200" indent="-228600" defTabSz="4806950" eaLnBrk="0" fontAlgn="base" hangingPunct="0">
              <a:spcBef>
                <a:spcPct val="0"/>
              </a:spcBef>
              <a:spcAft>
                <a:spcPct val="0"/>
              </a:spcAft>
              <a:defRPr sz="9500">
                <a:solidFill>
                  <a:schemeClr val="tx1"/>
                </a:solidFill>
                <a:latin typeface="Arial" panose="020B0604020202020204" pitchFamily="34" charset="0"/>
                <a:ea typeface="MS PGothic" panose="020B0600070205080204" pitchFamily="34" charset="-128"/>
              </a:defRPr>
            </a:lvl9pPr>
          </a:lstStyle>
          <a:p>
            <a:pPr algn="ctr">
              <a:spcBef>
                <a:spcPct val="50000"/>
              </a:spcBef>
            </a:pPr>
            <a:r>
              <a:rPr lang="en-US" altLang="en-US" sz="4800" b="1" dirty="0" smtClean="0">
                <a:solidFill>
                  <a:schemeClr val="bg1"/>
                </a:solidFill>
              </a:rPr>
              <a:t>Teaching and Learning in the 21</a:t>
            </a:r>
            <a:r>
              <a:rPr lang="en-US" altLang="en-US" sz="4800" b="1" baseline="30000" dirty="0" smtClean="0">
                <a:solidFill>
                  <a:schemeClr val="bg1"/>
                </a:solidFill>
              </a:rPr>
              <a:t>st</a:t>
            </a:r>
            <a:r>
              <a:rPr lang="en-US" altLang="en-US" sz="4800" b="1" dirty="0" smtClean="0">
                <a:solidFill>
                  <a:schemeClr val="bg1"/>
                </a:solidFill>
              </a:rPr>
              <a:t> century</a:t>
            </a:r>
            <a:endParaRPr lang="en-US" altLang="en-US" sz="4800" b="1" dirty="0">
              <a:solidFill>
                <a:schemeClr val="bg1"/>
              </a:solidFill>
            </a:endParaRPr>
          </a:p>
        </p:txBody>
      </p:sp>
      <p:sp>
        <p:nvSpPr>
          <p:cNvPr id="4" name="TextBox 3"/>
          <p:cNvSpPr txBox="1"/>
          <p:nvPr/>
        </p:nvSpPr>
        <p:spPr>
          <a:xfrm>
            <a:off x="649705" y="2233306"/>
            <a:ext cx="8289758" cy="3970318"/>
          </a:xfrm>
          <a:prstGeom prst="rect">
            <a:avLst/>
          </a:prstGeom>
          <a:noFill/>
        </p:spPr>
        <p:txBody>
          <a:bodyPr wrap="square" rtlCol="0">
            <a:spAutoFit/>
          </a:bodyPr>
          <a:lstStyle/>
          <a:p>
            <a:pPr marL="285750" indent="-285750">
              <a:buFont typeface="Arial" panose="020B0604020202020204" pitchFamily="34" charset="0"/>
              <a:buChar char="•"/>
            </a:pPr>
            <a:r>
              <a:rPr lang="en-US" sz="3600" dirty="0" smtClean="0"/>
              <a:t>Must be relevant &amp; competitive</a:t>
            </a:r>
          </a:p>
          <a:p>
            <a:pPr marL="285750" indent="-285750">
              <a:buFont typeface="Arial" panose="020B0604020202020204" pitchFamily="34" charset="0"/>
              <a:buChar char="•"/>
            </a:pPr>
            <a:r>
              <a:rPr lang="en-US" sz="3600" dirty="0" smtClean="0"/>
              <a:t>Provides knowledge and skills on the cutting edge</a:t>
            </a:r>
          </a:p>
          <a:p>
            <a:pPr marL="285750" indent="-285750">
              <a:buFont typeface="Arial" panose="020B0604020202020204" pitchFamily="34" charset="0"/>
              <a:buChar char="•"/>
            </a:pPr>
            <a:r>
              <a:rPr lang="en-US" sz="3600" dirty="0" smtClean="0"/>
              <a:t>Students must </a:t>
            </a:r>
            <a:r>
              <a:rPr lang="en-US" sz="3600" b="1" dirty="0" smtClean="0">
                <a:solidFill>
                  <a:srgbClr val="8A0000"/>
                </a:solidFill>
              </a:rPr>
              <a:t>know how </a:t>
            </a:r>
            <a:r>
              <a:rPr lang="en-US" sz="3600" dirty="0" smtClean="0"/>
              <a:t>and </a:t>
            </a:r>
            <a:r>
              <a:rPr lang="en-US" sz="3600" b="1" dirty="0" smtClean="0">
                <a:solidFill>
                  <a:srgbClr val="8A0000"/>
                </a:solidFill>
              </a:rPr>
              <a:t>know what</a:t>
            </a:r>
          </a:p>
          <a:p>
            <a:pPr marL="285750" indent="-285750">
              <a:buFont typeface="Arial" panose="020B0604020202020204" pitchFamily="34" charset="0"/>
              <a:buChar char="•"/>
            </a:pPr>
            <a:r>
              <a:rPr lang="en-US" sz="3600" dirty="0" smtClean="0"/>
              <a:t>Collaborative teamwork skills important</a:t>
            </a:r>
          </a:p>
          <a:p>
            <a:pPr marL="285750" indent="-285750">
              <a:buFont typeface="Arial" panose="020B0604020202020204" pitchFamily="34" charset="0"/>
              <a:buChar char="•"/>
            </a:pPr>
            <a:r>
              <a:rPr lang="en-US" sz="3600" dirty="0" smtClean="0"/>
              <a:t>Making informed choices with incomplete information</a:t>
            </a:r>
          </a:p>
        </p:txBody>
      </p:sp>
    </p:spTree>
    <p:extLst>
      <p:ext uri="{BB962C8B-B14F-4D97-AF65-F5344CB8AC3E}">
        <p14:creationId xmlns:p14="http://schemas.microsoft.com/office/powerpoint/2010/main" val="3179784806"/>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26"/>
          <p:cNvSpPr txBox="1">
            <a:spLocks noChangeArrowheads="1"/>
          </p:cNvSpPr>
          <p:nvPr/>
        </p:nvSpPr>
        <p:spPr bwMode="auto">
          <a:xfrm>
            <a:off x="914400" y="257966"/>
            <a:ext cx="7315200" cy="1848119"/>
          </a:xfrm>
          <a:prstGeom prst="rect">
            <a:avLst/>
          </a:prstGeom>
          <a:solidFill>
            <a:srgbClr val="A80000"/>
          </a:solidFill>
          <a:ln w="3175">
            <a:solidFill>
              <a:schemeClr val="tx1"/>
            </a:solidFill>
            <a:miter lim="800000"/>
            <a:headEnd/>
            <a:tailEnd/>
          </a:ln>
        </p:spPr>
        <p:txBody>
          <a:bodyPr lIns="228600" tIns="457200" bIns="457200" anchor="ctr"/>
          <a:lstStyle>
            <a:lvl1pPr defTabSz="4806950">
              <a:defRPr sz="9500">
                <a:solidFill>
                  <a:schemeClr val="tx1"/>
                </a:solidFill>
                <a:latin typeface="Arial" panose="020B0604020202020204" pitchFamily="34" charset="0"/>
                <a:ea typeface="MS PGothic" panose="020B0600070205080204" pitchFamily="34" charset="-128"/>
              </a:defRPr>
            </a:lvl1pPr>
            <a:lvl2pPr marL="742950" indent="-285750" defTabSz="4806950">
              <a:defRPr sz="9500">
                <a:solidFill>
                  <a:schemeClr val="tx1"/>
                </a:solidFill>
                <a:latin typeface="Arial" panose="020B0604020202020204" pitchFamily="34" charset="0"/>
                <a:ea typeface="MS PGothic" panose="020B0600070205080204" pitchFamily="34" charset="-128"/>
              </a:defRPr>
            </a:lvl2pPr>
            <a:lvl3pPr marL="1143000" indent="-228600" defTabSz="4806950">
              <a:defRPr sz="9500">
                <a:solidFill>
                  <a:schemeClr val="tx1"/>
                </a:solidFill>
                <a:latin typeface="Arial" panose="020B0604020202020204" pitchFamily="34" charset="0"/>
                <a:ea typeface="MS PGothic" panose="020B0600070205080204" pitchFamily="34" charset="-128"/>
              </a:defRPr>
            </a:lvl3pPr>
            <a:lvl4pPr marL="1600200" indent="-228600" defTabSz="4806950">
              <a:defRPr sz="9500">
                <a:solidFill>
                  <a:schemeClr val="tx1"/>
                </a:solidFill>
                <a:latin typeface="Arial" panose="020B0604020202020204" pitchFamily="34" charset="0"/>
                <a:ea typeface="MS PGothic" panose="020B0600070205080204" pitchFamily="34" charset="-128"/>
              </a:defRPr>
            </a:lvl4pPr>
            <a:lvl5pPr marL="2057400" indent="-228600" defTabSz="4806950">
              <a:defRPr sz="9500">
                <a:solidFill>
                  <a:schemeClr val="tx1"/>
                </a:solidFill>
                <a:latin typeface="Arial" panose="020B0604020202020204" pitchFamily="34" charset="0"/>
                <a:ea typeface="MS PGothic" panose="020B0600070205080204" pitchFamily="34" charset="-128"/>
              </a:defRPr>
            </a:lvl5pPr>
            <a:lvl6pPr marL="2514600" indent="-228600" defTabSz="4806950" eaLnBrk="0" fontAlgn="base" hangingPunct="0">
              <a:spcBef>
                <a:spcPct val="0"/>
              </a:spcBef>
              <a:spcAft>
                <a:spcPct val="0"/>
              </a:spcAft>
              <a:defRPr sz="9500">
                <a:solidFill>
                  <a:schemeClr val="tx1"/>
                </a:solidFill>
                <a:latin typeface="Arial" panose="020B0604020202020204" pitchFamily="34" charset="0"/>
                <a:ea typeface="MS PGothic" panose="020B0600070205080204" pitchFamily="34" charset="-128"/>
              </a:defRPr>
            </a:lvl6pPr>
            <a:lvl7pPr marL="2971800" indent="-228600" defTabSz="4806950" eaLnBrk="0" fontAlgn="base" hangingPunct="0">
              <a:spcBef>
                <a:spcPct val="0"/>
              </a:spcBef>
              <a:spcAft>
                <a:spcPct val="0"/>
              </a:spcAft>
              <a:defRPr sz="9500">
                <a:solidFill>
                  <a:schemeClr val="tx1"/>
                </a:solidFill>
                <a:latin typeface="Arial" panose="020B0604020202020204" pitchFamily="34" charset="0"/>
                <a:ea typeface="MS PGothic" panose="020B0600070205080204" pitchFamily="34" charset="-128"/>
              </a:defRPr>
            </a:lvl7pPr>
            <a:lvl8pPr marL="3429000" indent="-228600" defTabSz="4806950" eaLnBrk="0" fontAlgn="base" hangingPunct="0">
              <a:spcBef>
                <a:spcPct val="0"/>
              </a:spcBef>
              <a:spcAft>
                <a:spcPct val="0"/>
              </a:spcAft>
              <a:defRPr sz="9500">
                <a:solidFill>
                  <a:schemeClr val="tx1"/>
                </a:solidFill>
                <a:latin typeface="Arial" panose="020B0604020202020204" pitchFamily="34" charset="0"/>
                <a:ea typeface="MS PGothic" panose="020B0600070205080204" pitchFamily="34" charset="-128"/>
              </a:defRPr>
            </a:lvl8pPr>
            <a:lvl9pPr marL="3886200" indent="-228600" defTabSz="4806950" eaLnBrk="0" fontAlgn="base" hangingPunct="0">
              <a:spcBef>
                <a:spcPct val="0"/>
              </a:spcBef>
              <a:spcAft>
                <a:spcPct val="0"/>
              </a:spcAft>
              <a:defRPr sz="9500">
                <a:solidFill>
                  <a:schemeClr val="tx1"/>
                </a:solidFill>
                <a:latin typeface="Arial" panose="020B0604020202020204" pitchFamily="34" charset="0"/>
                <a:ea typeface="MS PGothic" panose="020B0600070205080204" pitchFamily="34" charset="-128"/>
              </a:defRPr>
            </a:lvl9pPr>
          </a:lstStyle>
          <a:p>
            <a:pPr algn="ctr">
              <a:spcBef>
                <a:spcPct val="50000"/>
              </a:spcBef>
            </a:pPr>
            <a:r>
              <a:rPr lang="en-US" altLang="en-US" sz="4800" b="1" dirty="0" smtClean="0">
                <a:solidFill>
                  <a:schemeClr val="bg1"/>
                </a:solidFill>
              </a:rPr>
              <a:t>International Students in the USA</a:t>
            </a:r>
            <a:endParaRPr lang="en-US" altLang="en-US" sz="4800" b="1" dirty="0">
              <a:solidFill>
                <a:schemeClr val="bg1"/>
              </a:solidFill>
            </a:endParaRP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4400" y="2106085"/>
            <a:ext cx="7531768" cy="3693136"/>
          </a:xfrm>
          <a:prstGeom prst="rect">
            <a:avLst/>
          </a:prstGeom>
        </p:spPr>
      </p:pic>
    </p:spTree>
    <p:extLst>
      <p:ext uri="{BB962C8B-B14F-4D97-AF65-F5344CB8AC3E}">
        <p14:creationId xmlns:p14="http://schemas.microsoft.com/office/powerpoint/2010/main" val="2351731754"/>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26"/>
          <p:cNvSpPr txBox="1">
            <a:spLocks noChangeArrowheads="1"/>
          </p:cNvSpPr>
          <p:nvPr/>
        </p:nvSpPr>
        <p:spPr bwMode="auto">
          <a:xfrm>
            <a:off x="914400" y="914400"/>
            <a:ext cx="7315200" cy="914400"/>
          </a:xfrm>
          <a:prstGeom prst="rect">
            <a:avLst/>
          </a:prstGeom>
          <a:solidFill>
            <a:srgbClr val="A80000"/>
          </a:solidFill>
          <a:ln w="3175">
            <a:solidFill>
              <a:schemeClr val="tx1"/>
            </a:solidFill>
            <a:miter lim="800000"/>
            <a:headEnd/>
            <a:tailEnd/>
          </a:ln>
        </p:spPr>
        <p:txBody>
          <a:bodyPr lIns="228600" tIns="457200" bIns="457200" anchor="ctr"/>
          <a:lstStyle>
            <a:lvl1pPr defTabSz="4806950">
              <a:defRPr sz="9500">
                <a:solidFill>
                  <a:schemeClr val="tx1"/>
                </a:solidFill>
                <a:latin typeface="Arial" panose="020B0604020202020204" pitchFamily="34" charset="0"/>
                <a:ea typeface="MS PGothic" panose="020B0600070205080204" pitchFamily="34" charset="-128"/>
              </a:defRPr>
            </a:lvl1pPr>
            <a:lvl2pPr marL="742950" indent="-285750" defTabSz="4806950">
              <a:defRPr sz="9500">
                <a:solidFill>
                  <a:schemeClr val="tx1"/>
                </a:solidFill>
                <a:latin typeface="Arial" panose="020B0604020202020204" pitchFamily="34" charset="0"/>
                <a:ea typeface="MS PGothic" panose="020B0600070205080204" pitchFamily="34" charset="-128"/>
              </a:defRPr>
            </a:lvl2pPr>
            <a:lvl3pPr marL="1143000" indent="-228600" defTabSz="4806950">
              <a:defRPr sz="9500">
                <a:solidFill>
                  <a:schemeClr val="tx1"/>
                </a:solidFill>
                <a:latin typeface="Arial" panose="020B0604020202020204" pitchFamily="34" charset="0"/>
                <a:ea typeface="MS PGothic" panose="020B0600070205080204" pitchFamily="34" charset="-128"/>
              </a:defRPr>
            </a:lvl3pPr>
            <a:lvl4pPr marL="1600200" indent="-228600" defTabSz="4806950">
              <a:defRPr sz="9500">
                <a:solidFill>
                  <a:schemeClr val="tx1"/>
                </a:solidFill>
                <a:latin typeface="Arial" panose="020B0604020202020204" pitchFamily="34" charset="0"/>
                <a:ea typeface="MS PGothic" panose="020B0600070205080204" pitchFamily="34" charset="-128"/>
              </a:defRPr>
            </a:lvl4pPr>
            <a:lvl5pPr marL="2057400" indent="-228600" defTabSz="4806950">
              <a:defRPr sz="9500">
                <a:solidFill>
                  <a:schemeClr val="tx1"/>
                </a:solidFill>
                <a:latin typeface="Arial" panose="020B0604020202020204" pitchFamily="34" charset="0"/>
                <a:ea typeface="MS PGothic" panose="020B0600070205080204" pitchFamily="34" charset="-128"/>
              </a:defRPr>
            </a:lvl5pPr>
            <a:lvl6pPr marL="2514600" indent="-228600" defTabSz="4806950" eaLnBrk="0" fontAlgn="base" hangingPunct="0">
              <a:spcBef>
                <a:spcPct val="0"/>
              </a:spcBef>
              <a:spcAft>
                <a:spcPct val="0"/>
              </a:spcAft>
              <a:defRPr sz="9500">
                <a:solidFill>
                  <a:schemeClr val="tx1"/>
                </a:solidFill>
                <a:latin typeface="Arial" panose="020B0604020202020204" pitchFamily="34" charset="0"/>
                <a:ea typeface="MS PGothic" panose="020B0600070205080204" pitchFamily="34" charset="-128"/>
              </a:defRPr>
            </a:lvl6pPr>
            <a:lvl7pPr marL="2971800" indent="-228600" defTabSz="4806950" eaLnBrk="0" fontAlgn="base" hangingPunct="0">
              <a:spcBef>
                <a:spcPct val="0"/>
              </a:spcBef>
              <a:spcAft>
                <a:spcPct val="0"/>
              </a:spcAft>
              <a:defRPr sz="9500">
                <a:solidFill>
                  <a:schemeClr val="tx1"/>
                </a:solidFill>
                <a:latin typeface="Arial" panose="020B0604020202020204" pitchFamily="34" charset="0"/>
                <a:ea typeface="MS PGothic" panose="020B0600070205080204" pitchFamily="34" charset="-128"/>
              </a:defRPr>
            </a:lvl7pPr>
            <a:lvl8pPr marL="3429000" indent="-228600" defTabSz="4806950" eaLnBrk="0" fontAlgn="base" hangingPunct="0">
              <a:spcBef>
                <a:spcPct val="0"/>
              </a:spcBef>
              <a:spcAft>
                <a:spcPct val="0"/>
              </a:spcAft>
              <a:defRPr sz="9500">
                <a:solidFill>
                  <a:schemeClr val="tx1"/>
                </a:solidFill>
                <a:latin typeface="Arial" panose="020B0604020202020204" pitchFamily="34" charset="0"/>
                <a:ea typeface="MS PGothic" panose="020B0600070205080204" pitchFamily="34" charset="-128"/>
              </a:defRPr>
            </a:lvl8pPr>
            <a:lvl9pPr marL="3886200" indent="-228600" defTabSz="4806950" eaLnBrk="0" fontAlgn="base" hangingPunct="0">
              <a:spcBef>
                <a:spcPct val="0"/>
              </a:spcBef>
              <a:spcAft>
                <a:spcPct val="0"/>
              </a:spcAft>
              <a:defRPr sz="9500">
                <a:solidFill>
                  <a:schemeClr val="tx1"/>
                </a:solidFill>
                <a:latin typeface="Arial" panose="020B0604020202020204" pitchFamily="34" charset="0"/>
                <a:ea typeface="MS PGothic" panose="020B0600070205080204" pitchFamily="34" charset="-128"/>
              </a:defRPr>
            </a:lvl9pPr>
          </a:lstStyle>
          <a:p>
            <a:pPr algn="ctr">
              <a:spcBef>
                <a:spcPct val="50000"/>
              </a:spcBef>
            </a:pPr>
            <a:r>
              <a:rPr lang="en-US" altLang="en-US" sz="4800" b="1" dirty="0" smtClean="0">
                <a:solidFill>
                  <a:schemeClr val="bg1"/>
                </a:solidFill>
              </a:rPr>
              <a:t>Global Community</a:t>
            </a:r>
            <a:endParaRPr lang="en-US" altLang="en-US" sz="4800" b="1" dirty="0">
              <a:solidFill>
                <a:schemeClr val="bg1"/>
              </a:solidFill>
            </a:endParaRP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06905" y="1916961"/>
            <a:ext cx="6966284" cy="3906323"/>
          </a:xfrm>
          <a:prstGeom prst="rect">
            <a:avLst/>
          </a:prstGeom>
        </p:spPr>
      </p:pic>
    </p:spTree>
    <p:extLst>
      <p:ext uri="{BB962C8B-B14F-4D97-AF65-F5344CB8AC3E}">
        <p14:creationId xmlns:p14="http://schemas.microsoft.com/office/powerpoint/2010/main" val="350169481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3"/>
          <p:cNvSpPr txBox="1">
            <a:spLocks/>
          </p:cNvSpPr>
          <p:nvPr/>
        </p:nvSpPr>
        <p:spPr>
          <a:xfrm>
            <a:off x="0" y="914399"/>
            <a:ext cx="9144000" cy="4779335"/>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nSpc>
                <a:spcPct val="120000"/>
              </a:lnSpc>
            </a:pPr>
            <a:r>
              <a:rPr lang="en-US" sz="2800" dirty="0" smtClean="0">
                <a:latin typeface="Arial" panose="020B0604020202020204" pitchFamily="34" charset="0"/>
                <a:cs typeface="Arial" panose="020B0604020202020204" pitchFamily="34" charset="0"/>
              </a:rPr>
              <a:t/>
            </a:r>
            <a:br>
              <a:rPr lang="en-US" sz="2800" dirty="0" smtClean="0">
                <a:latin typeface="Arial" panose="020B0604020202020204" pitchFamily="34" charset="0"/>
                <a:cs typeface="Arial" panose="020B0604020202020204" pitchFamily="34" charset="0"/>
              </a:rPr>
            </a:br>
            <a:endParaRPr lang="en-US" sz="5200" b="1" i="1" dirty="0" smtClean="0">
              <a:solidFill>
                <a:srgbClr val="800000"/>
              </a:solidFill>
            </a:endParaRPr>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529216" y="5693734"/>
            <a:ext cx="4085568" cy="742830"/>
          </a:xfrm>
          <a:prstGeom prst="rect">
            <a:avLst/>
          </a:prstGeom>
        </p:spPr>
      </p:pic>
      <p:sp>
        <p:nvSpPr>
          <p:cNvPr id="4" name="Title 1"/>
          <p:cNvSpPr txBox="1">
            <a:spLocks/>
          </p:cNvSpPr>
          <p:nvPr/>
        </p:nvSpPr>
        <p:spPr>
          <a:xfrm>
            <a:off x="0" y="720475"/>
            <a:ext cx="9144000" cy="1143000"/>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5400" b="1" dirty="0" smtClean="0">
                <a:solidFill>
                  <a:srgbClr val="800000"/>
                </a:solidFill>
              </a:rPr>
              <a:t>Overview</a:t>
            </a:r>
            <a:endParaRPr lang="en-US" sz="5400" b="1" dirty="0">
              <a:solidFill>
                <a:srgbClr val="800000"/>
              </a:solidFill>
            </a:endParaRPr>
          </a:p>
        </p:txBody>
      </p:sp>
      <p:sp>
        <p:nvSpPr>
          <p:cNvPr id="5" name="Content Placeholder 2"/>
          <p:cNvSpPr txBox="1">
            <a:spLocks/>
          </p:cNvSpPr>
          <p:nvPr/>
        </p:nvSpPr>
        <p:spPr>
          <a:xfrm>
            <a:off x="884519" y="1691834"/>
            <a:ext cx="6257070" cy="4338425"/>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3600" dirty="0" smtClean="0"/>
              <a:t>STEM professional supply and demand</a:t>
            </a:r>
          </a:p>
          <a:p>
            <a:r>
              <a:rPr lang="en-US" sz="3600" dirty="0"/>
              <a:t>What is </a:t>
            </a:r>
            <a:r>
              <a:rPr lang="en-US" sz="3600" dirty="0" smtClean="0"/>
              <a:t>STEM?</a:t>
            </a:r>
          </a:p>
          <a:p>
            <a:r>
              <a:rPr lang="en-US" sz="3600" dirty="0" smtClean="0"/>
              <a:t>What is science</a:t>
            </a:r>
            <a:r>
              <a:rPr lang="en-US" sz="3600" dirty="0"/>
              <a:t>? </a:t>
            </a:r>
            <a:endParaRPr lang="en-US" sz="3600" dirty="0" smtClean="0"/>
          </a:p>
          <a:p>
            <a:r>
              <a:rPr lang="en-US" sz="3600" dirty="0" smtClean="0"/>
              <a:t>What is science education? </a:t>
            </a:r>
            <a:endParaRPr lang="en-US" sz="3600" dirty="0"/>
          </a:p>
          <a:p>
            <a:r>
              <a:rPr lang="en-US" sz="3600" dirty="0" smtClean="0"/>
              <a:t>STEM learning challenges</a:t>
            </a:r>
          </a:p>
          <a:p>
            <a:endParaRPr lang="en-US" sz="3600" dirty="0" smtClean="0"/>
          </a:p>
        </p:txBody>
      </p:sp>
    </p:spTree>
    <p:extLst>
      <p:ext uri="{BB962C8B-B14F-4D97-AF65-F5344CB8AC3E}">
        <p14:creationId xmlns:p14="http://schemas.microsoft.com/office/powerpoint/2010/main" val="2129018773"/>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26"/>
          <p:cNvSpPr txBox="1">
            <a:spLocks noChangeArrowheads="1"/>
          </p:cNvSpPr>
          <p:nvPr/>
        </p:nvSpPr>
        <p:spPr bwMode="auto">
          <a:xfrm>
            <a:off x="914400" y="914400"/>
            <a:ext cx="7315200" cy="914400"/>
          </a:xfrm>
          <a:prstGeom prst="rect">
            <a:avLst/>
          </a:prstGeom>
          <a:solidFill>
            <a:srgbClr val="A80000"/>
          </a:solidFill>
          <a:ln w="3175">
            <a:solidFill>
              <a:schemeClr val="tx1"/>
            </a:solidFill>
            <a:miter lim="800000"/>
            <a:headEnd/>
            <a:tailEnd/>
          </a:ln>
        </p:spPr>
        <p:txBody>
          <a:bodyPr lIns="228600" tIns="457200" bIns="457200" anchor="ctr"/>
          <a:lstStyle>
            <a:lvl1pPr defTabSz="4806950">
              <a:defRPr sz="9500">
                <a:solidFill>
                  <a:schemeClr val="tx1"/>
                </a:solidFill>
                <a:latin typeface="Arial" panose="020B0604020202020204" pitchFamily="34" charset="0"/>
                <a:ea typeface="MS PGothic" panose="020B0600070205080204" pitchFamily="34" charset="-128"/>
              </a:defRPr>
            </a:lvl1pPr>
            <a:lvl2pPr marL="742950" indent="-285750" defTabSz="4806950">
              <a:defRPr sz="9500">
                <a:solidFill>
                  <a:schemeClr val="tx1"/>
                </a:solidFill>
                <a:latin typeface="Arial" panose="020B0604020202020204" pitchFamily="34" charset="0"/>
                <a:ea typeface="MS PGothic" panose="020B0600070205080204" pitchFamily="34" charset="-128"/>
              </a:defRPr>
            </a:lvl2pPr>
            <a:lvl3pPr marL="1143000" indent="-228600" defTabSz="4806950">
              <a:defRPr sz="9500">
                <a:solidFill>
                  <a:schemeClr val="tx1"/>
                </a:solidFill>
                <a:latin typeface="Arial" panose="020B0604020202020204" pitchFamily="34" charset="0"/>
                <a:ea typeface="MS PGothic" panose="020B0600070205080204" pitchFamily="34" charset="-128"/>
              </a:defRPr>
            </a:lvl3pPr>
            <a:lvl4pPr marL="1600200" indent="-228600" defTabSz="4806950">
              <a:defRPr sz="9500">
                <a:solidFill>
                  <a:schemeClr val="tx1"/>
                </a:solidFill>
                <a:latin typeface="Arial" panose="020B0604020202020204" pitchFamily="34" charset="0"/>
                <a:ea typeface="MS PGothic" panose="020B0600070205080204" pitchFamily="34" charset="-128"/>
              </a:defRPr>
            </a:lvl4pPr>
            <a:lvl5pPr marL="2057400" indent="-228600" defTabSz="4806950">
              <a:defRPr sz="9500">
                <a:solidFill>
                  <a:schemeClr val="tx1"/>
                </a:solidFill>
                <a:latin typeface="Arial" panose="020B0604020202020204" pitchFamily="34" charset="0"/>
                <a:ea typeface="MS PGothic" panose="020B0600070205080204" pitchFamily="34" charset="-128"/>
              </a:defRPr>
            </a:lvl5pPr>
            <a:lvl6pPr marL="2514600" indent="-228600" defTabSz="4806950" eaLnBrk="0" fontAlgn="base" hangingPunct="0">
              <a:spcBef>
                <a:spcPct val="0"/>
              </a:spcBef>
              <a:spcAft>
                <a:spcPct val="0"/>
              </a:spcAft>
              <a:defRPr sz="9500">
                <a:solidFill>
                  <a:schemeClr val="tx1"/>
                </a:solidFill>
                <a:latin typeface="Arial" panose="020B0604020202020204" pitchFamily="34" charset="0"/>
                <a:ea typeface="MS PGothic" panose="020B0600070205080204" pitchFamily="34" charset="-128"/>
              </a:defRPr>
            </a:lvl6pPr>
            <a:lvl7pPr marL="2971800" indent="-228600" defTabSz="4806950" eaLnBrk="0" fontAlgn="base" hangingPunct="0">
              <a:spcBef>
                <a:spcPct val="0"/>
              </a:spcBef>
              <a:spcAft>
                <a:spcPct val="0"/>
              </a:spcAft>
              <a:defRPr sz="9500">
                <a:solidFill>
                  <a:schemeClr val="tx1"/>
                </a:solidFill>
                <a:latin typeface="Arial" panose="020B0604020202020204" pitchFamily="34" charset="0"/>
                <a:ea typeface="MS PGothic" panose="020B0600070205080204" pitchFamily="34" charset="-128"/>
              </a:defRPr>
            </a:lvl7pPr>
            <a:lvl8pPr marL="3429000" indent="-228600" defTabSz="4806950" eaLnBrk="0" fontAlgn="base" hangingPunct="0">
              <a:spcBef>
                <a:spcPct val="0"/>
              </a:spcBef>
              <a:spcAft>
                <a:spcPct val="0"/>
              </a:spcAft>
              <a:defRPr sz="9500">
                <a:solidFill>
                  <a:schemeClr val="tx1"/>
                </a:solidFill>
                <a:latin typeface="Arial" panose="020B0604020202020204" pitchFamily="34" charset="0"/>
                <a:ea typeface="MS PGothic" panose="020B0600070205080204" pitchFamily="34" charset="-128"/>
              </a:defRPr>
            </a:lvl8pPr>
            <a:lvl9pPr marL="3886200" indent="-228600" defTabSz="4806950" eaLnBrk="0" fontAlgn="base" hangingPunct="0">
              <a:spcBef>
                <a:spcPct val="0"/>
              </a:spcBef>
              <a:spcAft>
                <a:spcPct val="0"/>
              </a:spcAft>
              <a:defRPr sz="9500">
                <a:solidFill>
                  <a:schemeClr val="tx1"/>
                </a:solidFill>
                <a:latin typeface="Arial" panose="020B0604020202020204" pitchFamily="34" charset="0"/>
                <a:ea typeface="MS PGothic" panose="020B0600070205080204" pitchFamily="34" charset="-128"/>
              </a:defRPr>
            </a:lvl9pPr>
          </a:lstStyle>
          <a:p>
            <a:pPr algn="ctr">
              <a:spcBef>
                <a:spcPct val="50000"/>
              </a:spcBef>
            </a:pPr>
            <a:r>
              <a:rPr lang="en-US" altLang="en-US" sz="4800" b="1" dirty="0" smtClean="0">
                <a:solidFill>
                  <a:schemeClr val="bg1"/>
                </a:solidFill>
              </a:rPr>
              <a:t>Distribution in the US</a:t>
            </a:r>
            <a:endParaRPr lang="en-US" altLang="en-US" sz="4800" b="1" dirty="0">
              <a:solidFill>
                <a:schemeClr val="bg1"/>
              </a:solidFill>
            </a:endParaRP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45288" y="2042655"/>
            <a:ext cx="7384312" cy="4645224"/>
          </a:xfrm>
          <a:prstGeom prst="rect">
            <a:avLst/>
          </a:prstGeom>
        </p:spPr>
      </p:pic>
      <p:sp>
        <p:nvSpPr>
          <p:cNvPr id="3" name="Oval 2"/>
          <p:cNvSpPr/>
          <p:nvPr/>
        </p:nvSpPr>
        <p:spPr>
          <a:xfrm>
            <a:off x="5451566" y="3361509"/>
            <a:ext cx="600891" cy="505097"/>
          </a:xfrm>
          <a:prstGeom prst="ellipse">
            <a:avLst/>
          </a:prstGeom>
          <a:noFill/>
          <a:ln>
            <a:solidFill>
              <a:srgbClr val="8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 name="Straight Arrow Connector 5"/>
          <p:cNvCxnSpPr/>
          <p:nvPr/>
        </p:nvCxnSpPr>
        <p:spPr>
          <a:xfrm flipH="1" flipV="1">
            <a:off x="5965372" y="3866606"/>
            <a:ext cx="731519" cy="566057"/>
          </a:xfrm>
          <a:prstGeom prst="straightConnector1">
            <a:avLst/>
          </a:prstGeom>
          <a:ln w="38100">
            <a:solidFill>
              <a:srgbClr val="80000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25058442"/>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26"/>
          <p:cNvSpPr txBox="1">
            <a:spLocks noChangeArrowheads="1"/>
          </p:cNvSpPr>
          <p:nvPr/>
        </p:nvSpPr>
        <p:spPr bwMode="auto">
          <a:xfrm>
            <a:off x="914400" y="914400"/>
            <a:ext cx="7315200" cy="914400"/>
          </a:xfrm>
          <a:prstGeom prst="rect">
            <a:avLst/>
          </a:prstGeom>
          <a:solidFill>
            <a:srgbClr val="A80000"/>
          </a:solidFill>
          <a:ln w="3175">
            <a:solidFill>
              <a:schemeClr val="tx1"/>
            </a:solidFill>
            <a:miter lim="800000"/>
            <a:headEnd/>
            <a:tailEnd/>
          </a:ln>
        </p:spPr>
        <p:txBody>
          <a:bodyPr lIns="228600" tIns="457200" bIns="457200" anchor="ctr"/>
          <a:lstStyle>
            <a:lvl1pPr defTabSz="4806950">
              <a:defRPr sz="9500">
                <a:solidFill>
                  <a:schemeClr val="tx1"/>
                </a:solidFill>
                <a:latin typeface="Arial" panose="020B0604020202020204" pitchFamily="34" charset="0"/>
                <a:ea typeface="MS PGothic" panose="020B0600070205080204" pitchFamily="34" charset="-128"/>
              </a:defRPr>
            </a:lvl1pPr>
            <a:lvl2pPr marL="742950" indent="-285750" defTabSz="4806950">
              <a:defRPr sz="9500">
                <a:solidFill>
                  <a:schemeClr val="tx1"/>
                </a:solidFill>
                <a:latin typeface="Arial" panose="020B0604020202020204" pitchFamily="34" charset="0"/>
                <a:ea typeface="MS PGothic" panose="020B0600070205080204" pitchFamily="34" charset="-128"/>
              </a:defRPr>
            </a:lvl2pPr>
            <a:lvl3pPr marL="1143000" indent="-228600" defTabSz="4806950">
              <a:defRPr sz="9500">
                <a:solidFill>
                  <a:schemeClr val="tx1"/>
                </a:solidFill>
                <a:latin typeface="Arial" panose="020B0604020202020204" pitchFamily="34" charset="0"/>
                <a:ea typeface="MS PGothic" panose="020B0600070205080204" pitchFamily="34" charset="-128"/>
              </a:defRPr>
            </a:lvl3pPr>
            <a:lvl4pPr marL="1600200" indent="-228600" defTabSz="4806950">
              <a:defRPr sz="9500">
                <a:solidFill>
                  <a:schemeClr val="tx1"/>
                </a:solidFill>
                <a:latin typeface="Arial" panose="020B0604020202020204" pitchFamily="34" charset="0"/>
                <a:ea typeface="MS PGothic" panose="020B0600070205080204" pitchFamily="34" charset="-128"/>
              </a:defRPr>
            </a:lvl4pPr>
            <a:lvl5pPr marL="2057400" indent="-228600" defTabSz="4806950">
              <a:defRPr sz="9500">
                <a:solidFill>
                  <a:schemeClr val="tx1"/>
                </a:solidFill>
                <a:latin typeface="Arial" panose="020B0604020202020204" pitchFamily="34" charset="0"/>
                <a:ea typeface="MS PGothic" panose="020B0600070205080204" pitchFamily="34" charset="-128"/>
              </a:defRPr>
            </a:lvl5pPr>
            <a:lvl6pPr marL="2514600" indent="-228600" defTabSz="4806950" eaLnBrk="0" fontAlgn="base" hangingPunct="0">
              <a:spcBef>
                <a:spcPct val="0"/>
              </a:spcBef>
              <a:spcAft>
                <a:spcPct val="0"/>
              </a:spcAft>
              <a:defRPr sz="9500">
                <a:solidFill>
                  <a:schemeClr val="tx1"/>
                </a:solidFill>
                <a:latin typeface="Arial" panose="020B0604020202020204" pitchFamily="34" charset="0"/>
                <a:ea typeface="MS PGothic" panose="020B0600070205080204" pitchFamily="34" charset="-128"/>
              </a:defRPr>
            </a:lvl6pPr>
            <a:lvl7pPr marL="2971800" indent="-228600" defTabSz="4806950" eaLnBrk="0" fontAlgn="base" hangingPunct="0">
              <a:spcBef>
                <a:spcPct val="0"/>
              </a:spcBef>
              <a:spcAft>
                <a:spcPct val="0"/>
              </a:spcAft>
              <a:defRPr sz="9500">
                <a:solidFill>
                  <a:schemeClr val="tx1"/>
                </a:solidFill>
                <a:latin typeface="Arial" panose="020B0604020202020204" pitchFamily="34" charset="0"/>
                <a:ea typeface="MS PGothic" panose="020B0600070205080204" pitchFamily="34" charset="-128"/>
              </a:defRPr>
            </a:lvl7pPr>
            <a:lvl8pPr marL="3429000" indent="-228600" defTabSz="4806950" eaLnBrk="0" fontAlgn="base" hangingPunct="0">
              <a:spcBef>
                <a:spcPct val="0"/>
              </a:spcBef>
              <a:spcAft>
                <a:spcPct val="0"/>
              </a:spcAft>
              <a:defRPr sz="9500">
                <a:solidFill>
                  <a:schemeClr val="tx1"/>
                </a:solidFill>
                <a:latin typeface="Arial" panose="020B0604020202020204" pitchFamily="34" charset="0"/>
                <a:ea typeface="MS PGothic" panose="020B0600070205080204" pitchFamily="34" charset="-128"/>
              </a:defRPr>
            </a:lvl8pPr>
            <a:lvl9pPr marL="3886200" indent="-228600" defTabSz="4806950" eaLnBrk="0" fontAlgn="base" hangingPunct="0">
              <a:spcBef>
                <a:spcPct val="0"/>
              </a:spcBef>
              <a:spcAft>
                <a:spcPct val="0"/>
              </a:spcAft>
              <a:defRPr sz="9500">
                <a:solidFill>
                  <a:schemeClr val="tx1"/>
                </a:solidFill>
                <a:latin typeface="Arial" panose="020B0604020202020204" pitchFamily="34" charset="0"/>
                <a:ea typeface="MS PGothic" panose="020B0600070205080204" pitchFamily="34" charset="-128"/>
              </a:defRPr>
            </a:lvl9pPr>
          </a:lstStyle>
          <a:p>
            <a:pPr algn="ctr">
              <a:spcBef>
                <a:spcPct val="50000"/>
              </a:spcBef>
            </a:pPr>
            <a:r>
              <a:rPr lang="en-US" altLang="en-US" sz="4800" b="1" dirty="0" smtClean="0">
                <a:solidFill>
                  <a:schemeClr val="bg1"/>
                </a:solidFill>
              </a:rPr>
              <a:t>India’s Challenge</a:t>
            </a:r>
            <a:endParaRPr lang="en-US" altLang="en-US" sz="4800" b="1" dirty="0">
              <a:solidFill>
                <a:schemeClr val="bg1"/>
              </a:solidFill>
            </a:endParaRPr>
          </a:p>
        </p:txBody>
      </p:sp>
      <p:sp>
        <p:nvSpPr>
          <p:cNvPr id="4" name="TextBox 3"/>
          <p:cNvSpPr txBox="1"/>
          <p:nvPr/>
        </p:nvSpPr>
        <p:spPr>
          <a:xfrm>
            <a:off x="811448" y="2364815"/>
            <a:ext cx="7618626" cy="5078313"/>
          </a:xfrm>
          <a:prstGeom prst="rect">
            <a:avLst/>
          </a:prstGeom>
          <a:noFill/>
        </p:spPr>
        <p:txBody>
          <a:bodyPr wrap="square" rtlCol="0">
            <a:spAutoFit/>
          </a:bodyPr>
          <a:lstStyle/>
          <a:p>
            <a:pPr marL="285750" indent="-285750">
              <a:buFont typeface="Arial" panose="020B0604020202020204" pitchFamily="34" charset="0"/>
              <a:buChar char="•"/>
            </a:pPr>
            <a:r>
              <a:rPr lang="en-US" sz="3200" dirty="0" smtClean="0"/>
              <a:t>Competitive higher education environment</a:t>
            </a:r>
          </a:p>
          <a:p>
            <a:pPr marL="285750" indent="-285750">
              <a:buFont typeface="Arial" panose="020B0604020202020204" pitchFamily="34" charset="0"/>
              <a:buChar char="•"/>
            </a:pPr>
            <a:r>
              <a:rPr lang="en-US" sz="3200" dirty="0" smtClean="0"/>
              <a:t>Global economy</a:t>
            </a:r>
          </a:p>
          <a:p>
            <a:pPr marL="285750" indent="-285750">
              <a:buFont typeface="Arial" panose="020B0604020202020204" pitchFamily="34" charset="0"/>
              <a:buChar char="•"/>
            </a:pPr>
            <a:r>
              <a:rPr lang="en-US" sz="3200" dirty="0" smtClean="0"/>
              <a:t>21</a:t>
            </a:r>
            <a:r>
              <a:rPr lang="en-US" sz="3200" baseline="30000" dirty="0" smtClean="0"/>
              <a:t>st</a:t>
            </a:r>
            <a:r>
              <a:rPr lang="en-US" sz="3200" dirty="0" smtClean="0"/>
              <a:t> century communications opening new educational opportunities</a:t>
            </a:r>
          </a:p>
          <a:p>
            <a:pPr marL="285750" indent="-285750">
              <a:buFont typeface="Arial" panose="020B0604020202020204" pitchFamily="34" charset="0"/>
              <a:buChar char="•"/>
            </a:pPr>
            <a:r>
              <a:rPr lang="en-US" sz="3200" dirty="0" smtClean="0"/>
              <a:t>Improved pre college educational opportunities</a:t>
            </a:r>
          </a:p>
          <a:p>
            <a:pPr marL="285750" indent="-285750">
              <a:buFont typeface="Arial" panose="020B0604020202020204" pitchFamily="34" charset="0"/>
              <a:buChar char="•"/>
            </a:pPr>
            <a:r>
              <a:rPr lang="en-US" sz="3200" dirty="0" smtClean="0"/>
              <a:t>Enormous human capital potential</a:t>
            </a:r>
          </a:p>
          <a:p>
            <a:pPr marL="285750" indent="-285750">
              <a:buFont typeface="Arial" panose="020B0604020202020204" pitchFamily="34" charset="0"/>
              <a:buChar char="•"/>
            </a:pPr>
            <a:endParaRPr lang="en-US" sz="3200" dirty="0" smtClean="0"/>
          </a:p>
          <a:p>
            <a:endParaRPr lang="en-US" sz="3200" dirty="0" smtClean="0"/>
          </a:p>
          <a:p>
            <a:endParaRPr lang="en-US" dirty="0" smtClean="0"/>
          </a:p>
          <a:p>
            <a:endParaRPr lang="en-US" dirty="0"/>
          </a:p>
        </p:txBody>
      </p:sp>
    </p:spTree>
    <p:extLst>
      <p:ext uri="{BB962C8B-B14F-4D97-AF65-F5344CB8AC3E}">
        <p14:creationId xmlns:p14="http://schemas.microsoft.com/office/powerpoint/2010/main" val="2124617597"/>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26"/>
          <p:cNvSpPr txBox="1">
            <a:spLocks noChangeArrowheads="1"/>
          </p:cNvSpPr>
          <p:nvPr/>
        </p:nvSpPr>
        <p:spPr bwMode="auto">
          <a:xfrm>
            <a:off x="914400" y="677838"/>
            <a:ext cx="7315200" cy="991738"/>
          </a:xfrm>
          <a:prstGeom prst="rect">
            <a:avLst/>
          </a:prstGeom>
          <a:solidFill>
            <a:srgbClr val="A80000"/>
          </a:solidFill>
          <a:ln w="3175">
            <a:solidFill>
              <a:schemeClr val="tx1"/>
            </a:solidFill>
            <a:miter lim="800000"/>
            <a:headEnd/>
            <a:tailEnd/>
          </a:ln>
        </p:spPr>
        <p:txBody>
          <a:bodyPr lIns="228600" tIns="457200" bIns="457200" anchor="ctr"/>
          <a:lstStyle>
            <a:lvl1pPr defTabSz="4806950">
              <a:defRPr sz="9500">
                <a:solidFill>
                  <a:schemeClr val="tx1"/>
                </a:solidFill>
                <a:latin typeface="Arial" panose="020B0604020202020204" pitchFamily="34" charset="0"/>
                <a:ea typeface="MS PGothic" panose="020B0600070205080204" pitchFamily="34" charset="-128"/>
              </a:defRPr>
            </a:lvl1pPr>
            <a:lvl2pPr marL="742950" indent="-285750" defTabSz="4806950">
              <a:defRPr sz="9500">
                <a:solidFill>
                  <a:schemeClr val="tx1"/>
                </a:solidFill>
                <a:latin typeface="Arial" panose="020B0604020202020204" pitchFamily="34" charset="0"/>
                <a:ea typeface="MS PGothic" panose="020B0600070205080204" pitchFamily="34" charset="-128"/>
              </a:defRPr>
            </a:lvl2pPr>
            <a:lvl3pPr marL="1143000" indent="-228600" defTabSz="4806950">
              <a:defRPr sz="9500">
                <a:solidFill>
                  <a:schemeClr val="tx1"/>
                </a:solidFill>
                <a:latin typeface="Arial" panose="020B0604020202020204" pitchFamily="34" charset="0"/>
                <a:ea typeface="MS PGothic" panose="020B0600070205080204" pitchFamily="34" charset="-128"/>
              </a:defRPr>
            </a:lvl3pPr>
            <a:lvl4pPr marL="1600200" indent="-228600" defTabSz="4806950">
              <a:defRPr sz="9500">
                <a:solidFill>
                  <a:schemeClr val="tx1"/>
                </a:solidFill>
                <a:latin typeface="Arial" panose="020B0604020202020204" pitchFamily="34" charset="0"/>
                <a:ea typeface="MS PGothic" panose="020B0600070205080204" pitchFamily="34" charset="-128"/>
              </a:defRPr>
            </a:lvl4pPr>
            <a:lvl5pPr marL="2057400" indent="-228600" defTabSz="4806950">
              <a:defRPr sz="9500">
                <a:solidFill>
                  <a:schemeClr val="tx1"/>
                </a:solidFill>
                <a:latin typeface="Arial" panose="020B0604020202020204" pitchFamily="34" charset="0"/>
                <a:ea typeface="MS PGothic" panose="020B0600070205080204" pitchFamily="34" charset="-128"/>
              </a:defRPr>
            </a:lvl5pPr>
            <a:lvl6pPr marL="2514600" indent="-228600" defTabSz="4806950" eaLnBrk="0" fontAlgn="base" hangingPunct="0">
              <a:spcBef>
                <a:spcPct val="0"/>
              </a:spcBef>
              <a:spcAft>
                <a:spcPct val="0"/>
              </a:spcAft>
              <a:defRPr sz="9500">
                <a:solidFill>
                  <a:schemeClr val="tx1"/>
                </a:solidFill>
                <a:latin typeface="Arial" panose="020B0604020202020204" pitchFamily="34" charset="0"/>
                <a:ea typeface="MS PGothic" panose="020B0600070205080204" pitchFamily="34" charset="-128"/>
              </a:defRPr>
            </a:lvl6pPr>
            <a:lvl7pPr marL="2971800" indent="-228600" defTabSz="4806950" eaLnBrk="0" fontAlgn="base" hangingPunct="0">
              <a:spcBef>
                <a:spcPct val="0"/>
              </a:spcBef>
              <a:spcAft>
                <a:spcPct val="0"/>
              </a:spcAft>
              <a:defRPr sz="9500">
                <a:solidFill>
                  <a:schemeClr val="tx1"/>
                </a:solidFill>
                <a:latin typeface="Arial" panose="020B0604020202020204" pitchFamily="34" charset="0"/>
                <a:ea typeface="MS PGothic" panose="020B0600070205080204" pitchFamily="34" charset="-128"/>
              </a:defRPr>
            </a:lvl7pPr>
            <a:lvl8pPr marL="3429000" indent="-228600" defTabSz="4806950" eaLnBrk="0" fontAlgn="base" hangingPunct="0">
              <a:spcBef>
                <a:spcPct val="0"/>
              </a:spcBef>
              <a:spcAft>
                <a:spcPct val="0"/>
              </a:spcAft>
              <a:defRPr sz="9500">
                <a:solidFill>
                  <a:schemeClr val="tx1"/>
                </a:solidFill>
                <a:latin typeface="Arial" panose="020B0604020202020204" pitchFamily="34" charset="0"/>
                <a:ea typeface="MS PGothic" panose="020B0600070205080204" pitchFamily="34" charset="-128"/>
              </a:defRPr>
            </a:lvl8pPr>
            <a:lvl9pPr marL="3886200" indent="-228600" defTabSz="4806950" eaLnBrk="0" fontAlgn="base" hangingPunct="0">
              <a:spcBef>
                <a:spcPct val="0"/>
              </a:spcBef>
              <a:spcAft>
                <a:spcPct val="0"/>
              </a:spcAft>
              <a:defRPr sz="9500">
                <a:solidFill>
                  <a:schemeClr val="tx1"/>
                </a:solidFill>
                <a:latin typeface="Arial" panose="020B0604020202020204" pitchFamily="34" charset="0"/>
                <a:ea typeface="MS PGothic" panose="020B0600070205080204" pitchFamily="34" charset="-128"/>
              </a:defRPr>
            </a:lvl9pPr>
          </a:lstStyle>
          <a:p>
            <a:pPr algn="ctr">
              <a:spcBef>
                <a:spcPct val="50000"/>
              </a:spcBef>
            </a:pPr>
            <a:r>
              <a:rPr lang="en-US" altLang="en-US" sz="4800" b="1" dirty="0" smtClean="0">
                <a:solidFill>
                  <a:schemeClr val="bg1"/>
                </a:solidFill>
              </a:rPr>
              <a:t>Science Inquiry</a:t>
            </a:r>
            <a:endParaRPr lang="en-US" altLang="en-US" sz="4800" b="1" dirty="0">
              <a:solidFill>
                <a:schemeClr val="bg1"/>
              </a:solidFill>
            </a:endParaRPr>
          </a:p>
        </p:txBody>
      </p:sp>
      <p:sp>
        <p:nvSpPr>
          <p:cNvPr id="4" name="TextBox 3"/>
          <p:cNvSpPr txBox="1"/>
          <p:nvPr/>
        </p:nvSpPr>
        <p:spPr>
          <a:xfrm>
            <a:off x="678507" y="2057540"/>
            <a:ext cx="8045290" cy="4124206"/>
          </a:xfrm>
          <a:prstGeom prst="rect">
            <a:avLst/>
          </a:prstGeom>
          <a:noFill/>
        </p:spPr>
        <p:txBody>
          <a:bodyPr wrap="square" rtlCol="0">
            <a:spAutoFit/>
          </a:bodyPr>
          <a:lstStyle/>
          <a:p>
            <a:pPr marL="285750" indent="-285750">
              <a:buFont typeface="Arial" panose="020B0604020202020204" pitchFamily="34" charset="0"/>
              <a:buChar char="•"/>
            </a:pPr>
            <a:r>
              <a:rPr lang="en-US" sz="4000" dirty="0" smtClean="0"/>
              <a:t>What kinds of questions can science answer?</a:t>
            </a:r>
          </a:p>
          <a:p>
            <a:pPr marL="285750" indent="-285750">
              <a:buFont typeface="Arial" panose="020B0604020202020204" pitchFamily="34" charset="0"/>
              <a:buChar char="•"/>
            </a:pPr>
            <a:r>
              <a:rPr lang="en-US" sz="4000" dirty="0" smtClean="0"/>
              <a:t>How do scientists design and conduct science investigations? </a:t>
            </a:r>
          </a:p>
          <a:p>
            <a:pPr marL="285750" indent="-285750">
              <a:buFont typeface="Arial" panose="020B0604020202020204" pitchFamily="34" charset="0"/>
              <a:buChar char="•"/>
            </a:pPr>
            <a:r>
              <a:rPr lang="en-US" sz="4000" dirty="0" smtClean="0"/>
              <a:t>What kinds of tools and techniques do they use</a:t>
            </a:r>
            <a:r>
              <a:rPr lang="en-US" sz="4400" dirty="0" smtClean="0"/>
              <a:t>? </a:t>
            </a:r>
          </a:p>
          <a:p>
            <a:endParaRPr lang="en-US" dirty="0"/>
          </a:p>
        </p:txBody>
      </p:sp>
    </p:spTree>
    <p:extLst>
      <p:ext uri="{BB962C8B-B14F-4D97-AF65-F5344CB8AC3E}">
        <p14:creationId xmlns:p14="http://schemas.microsoft.com/office/powerpoint/2010/main" val="626921265"/>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26"/>
          <p:cNvSpPr txBox="1">
            <a:spLocks noChangeArrowheads="1"/>
          </p:cNvSpPr>
          <p:nvPr/>
        </p:nvSpPr>
        <p:spPr bwMode="auto">
          <a:xfrm>
            <a:off x="914400" y="677838"/>
            <a:ext cx="7315200" cy="991738"/>
          </a:xfrm>
          <a:prstGeom prst="rect">
            <a:avLst/>
          </a:prstGeom>
          <a:solidFill>
            <a:srgbClr val="A80000"/>
          </a:solidFill>
          <a:ln w="3175">
            <a:solidFill>
              <a:schemeClr val="tx1"/>
            </a:solidFill>
            <a:miter lim="800000"/>
            <a:headEnd/>
            <a:tailEnd/>
          </a:ln>
        </p:spPr>
        <p:txBody>
          <a:bodyPr lIns="228600" tIns="457200" bIns="457200" anchor="ctr"/>
          <a:lstStyle>
            <a:lvl1pPr defTabSz="4806950">
              <a:defRPr sz="9500">
                <a:solidFill>
                  <a:schemeClr val="tx1"/>
                </a:solidFill>
                <a:latin typeface="Arial" panose="020B0604020202020204" pitchFamily="34" charset="0"/>
                <a:ea typeface="MS PGothic" panose="020B0600070205080204" pitchFamily="34" charset="-128"/>
              </a:defRPr>
            </a:lvl1pPr>
            <a:lvl2pPr marL="742950" indent="-285750" defTabSz="4806950">
              <a:defRPr sz="9500">
                <a:solidFill>
                  <a:schemeClr val="tx1"/>
                </a:solidFill>
                <a:latin typeface="Arial" panose="020B0604020202020204" pitchFamily="34" charset="0"/>
                <a:ea typeface="MS PGothic" panose="020B0600070205080204" pitchFamily="34" charset="-128"/>
              </a:defRPr>
            </a:lvl2pPr>
            <a:lvl3pPr marL="1143000" indent="-228600" defTabSz="4806950">
              <a:defRPr sz="9500">
                <a:solidFill>
                  <a:schemeClr val="tx1"/>
                </a:solidFill>
                <a:latin typeface="Arial" panose="020B0604020202020204" pitchFamily="34" charset="0"/>
                <a:ea typeface="MS PGothic" panose="020B0600070205080204" pitchFamily="34" charset="-128"/>
              </a:defRPr>
            </a:lvl3pPr>
            <a:lvl4pPr marL="1600200" indent="-228600" defTabSz="4806950">
              <a:defRPr sz="9500">
                <a:solidFill>
                  <a:schemeClr val="tx1"/>
                </a:solidFill>
                <a:latin typeface="Arial" panose="020B0604020202020204" pitchFamily="34" charset="0"/>
                <a:ea typeface="MS PGothic" panose="020B0600070205080204" pitchFamily="34" charset="-128"/>
              </a:defRPr>
            </a:lvl4pPr>
            <a:lvl5pPr marL="2057400" indent="-228600" defTabSz="4806950">
              <a:defRPr sz="9500">
                <a:solidFill>
                  <a:schemeClr val="tx1"/>
                </a:solidFill>
                <a:latin typeface="Arial" panose="020B0604020202020204" pitchFamily="34" charset="0"/>
                <a:ea typeface="MS PGothic" panose="020B0600070205080204" pitchFamily="34" charset="-128"/>
              </a:defRPr>
            </a:lvl5pPr>
            <a:lvl6pPr marL="2514600" indent="-228600" defTabSz="4806950" eaLnBrk="0" fontAlgn="base" hangingPunct="0">
              <a:spcBef>
                <a:spcPct val="0"/>
              </a:spcBef>
              <a:spcAft>
                <a:spcPct val="0"/>
              </a:spcAft>
              <a:defRPr sz="9500">
                <a:solidFill>
                  <a:schemeClr val="tx1"/>
                </a:solidFill>
                <a:latin typeface="Arial" panose="020B0604020202020204" pitchFamily="34" charset="0"/>
                <a:ea typeface="MS PGothic" panose="020B0600070205080204" pitchFamily="34" charset="-128"/>
              </a:defRPr>
            </a:lvl6pPr>
            <a:lvl7pPr marL="2971800" indent="-228600" defTabSz="4806950" eaLnBrk="0" fontAlgn="base" hangingPunct="0">
              <a:spcBef>
                <a:spcPct val="0"/>
              </a:spcBef>
              <a:spcAft>
                <a:spcPct val="0"/>
              </a:spcAft>
              <a:defRPr sz="9500">
                <a:solidFill>
                  <a:schemeClr val="tx1"/>
                </a:solidFill>
                <a:latin typeface="Arial" panose="020B0604020202020204" pitchFamily="34" charset="0"/>
                <a:ea typeface="MS PGothic" panose="020B0600070205080204" pitchFamily="34" charset="-128"/>
              </a:defRPr>
            </a:lvl7pPr>
            <a:lvl8pPr marL="3429000" indent="-228600" defTabSz="4806950" eaLnBrk="0" fontAlgn="base" hangingPunct="0">
              <a:spcBef>
                <a:spcPct val="0"/>
              </a:spcBef>
              <a:spcAft>
                <a:spcPct val="0"/>
              </a:spcAft>
              <a:defRPr sz="9500">
                <a:solidFill>
                  <a:schemeClr val="tx1"/>
                </a:solidFill>
                <a:latin typeface="Arial" panose="020B0604020202020204" pitchFamily="34" charset="0"/>
                <a:ea typeface="MS PGothic" panose="020B0600070205080204" pitchFamily="34" charset="-128"/>
              </a:defRPr>
            </a:lvl8pPr>
            <a:lvl9pPr marL="3886200" indent="-228600" defTabSz="4806950" eaLnBrk="0" fontAlgn="base" hangingPunct="0">
              <a:spcBef>
                <a:spcPct val="0"/>
              </a:spcBef>
              <a:spcAft>
                <a:spcPct val="0"/>
              </a:spcAft>
              <a:defRPr sz="9500">
                <a:solidFill>
                  <a:schemeClr val="tx1"/>
                </a:solidFill>
                <a:latin typeface="Arial" panose="020B0604020202020204" pitchFamily="34" charset="0"/>
                <a:ea typeface="MS PGothic" panose="020B0600070205080204" pitchFamily="34" charset="-128"/>
              </a:defRPr>
            </a:lvl9pPr>
          </a:lstStyle>
          <a:p>
            <a:pPr algn="ctr">
              <a:spcBef>
                <a:spcPct val="50000"/>
              </a:spcBef>
            </a:pPr>
            <a:r>
              <a:rPr lang="en-US" altLang="en-US" sz="4800" b="1" dirty="0" smtClean="0">
                <a:solidFill>
                  <a:schemeClr val="bg1"/>
                </a:solidFill>
              </a:rPr>
              <a:t>Science Inquiry</a:t>
            </a:r>
            <a:endParaRPr lang="en-US" altLang="en-US" sz="4800" b="1" dirty="0">
              <a:solidFill>
                <a:schemeClr val="bg1"/>
              </a:solidFill>
            </a:endParaRPr>
          </a:p>
        </p:txBody>
      </p:sp>
      <p:sp>
        <p:nvSpPr>
          <p:cNvPr id="4" name="TextBox 3"/>
          <p:cNvSpPr txBox="1"/>
          <p:nvPr/>
        </p:nvSpPr>
        <p:spPr>
          <a:xfrm>
            <a:off x="683982" y="2270366"/>
            <a:ext cx="8045290" cy="2831544"/>
          </a:xfrm>
          <a:prstGeom prst="rect">
            <a:avLst/>
          </a:prstGeom>
          <a:noFill/>
        </p:spPr>
        <p:txBody>
          <a:bodyPr wrap="square" rtlCol="0">
            <a:spAutoFit/>
          </a:bodyPr>
          <a:lstStyle/>
          <a:p>
            <a:pPr marL="285750" indent="-285750">
              <a:buFont typeface="Arial" panose="020B0604020202020204" pitchFamily="34" charset="0"/>
              <a:buChar char="•"/>
            </a:pPr>
            <a:r>
              <a:rPr lang="en-US" sz="4000" dirty="0" smtClean="0"/>
              <a:t>How do they recognize alternative theories?</a:t>
            </a:r>
          </a:p>
          <a:p>
            <a:pPr marL="285750" indent="-285750">
              <a:buFont typeface="Arial" panose="020B0604020202020204" pitchFamily="34" charset="0"/>
              <a:buChar char="•"/>
            </a:pPr>
            <a:r>
              <a:rPr lang="en-US" sz="4000" dirty="0" smtClean="0"/>
              <a:t>How do they communicate problems &amp; explanations? </a:t>
            </a:r>
            <a:endParaRPr lang="en-US" sz="2400" dirty="0" smtClean="0"/>
          </a:p>
          <a:p>
            <a:endParaRPr lang="en-US" dirty="0"/>
          </a:p>
        </p:txBody>
      </p:sp>
    </p:spTree>
    <p:extLst>
      <p:ext uri="{BB962C8B-B14F-4D97-AF65-F5344CB8AC3E}">
        <p14:creationId xmlns:p14="http://schemas.microsoft.com/office/powerpoint/2010/main" val="863843992"/>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26"/>
          <p:cNvSpPr txBox="1">
            <a:spLocks noChangeArrowheads="1"/>
          </p:cNvSpPr>
          <p:nvPr/>
        </p:nvSpPr>
        <p:spPr bwMode="auto">
          <a:xfrm>
            <a:off x="985234" y="677838"/>
            <a:ext cx="7244366" cy="1369903"/>
          </a:xfrm>
          <a:prstGeom prst="rect">
            <a:avLst/>
          </a:prstGeom>
          <a:solidFill>
            <a:srgbClr val="A80000"/>
          </a:solidFill>
          <a:ln w="3175">
            <a:solidFill>
              <a:schemeClr val="tx1"/>
            </a:solidFill>
            <a:miter lim="800000"/>
            <a:headEnd/>
            <a:tailEnd/>
          </a:ln>
        </p:spPr>
        <p:txBody>
          <a:bodyPr lIns="228600" tIns="457200" bIns="457200" anchor="ctr"/>
          <a:lstStyle>
            <a:lvl1pPr defTabSz="4806950">
              <a:defRPr sz="9500">
                <a:solidFill>
                  <a:schemeClr val="tx1"/>
                </a:solidFill>
                <a:latin typeface="Arial" panose="020B0604020202020204" pitchFamily="34" charset="0"/>
                <a:ea typeface="MS PGothic" panose="020B0600070205080204" pitchFamily="34" charset="-128"/>
              </a:defRPr>
            </a:lvl1pPr>
            <a:lvl2pPr marL="742950" indent="-285750" defTabSz="4806950">
              <a:defRPr sz="9500">
                <a:solidFill>
                  <a:schemeClr val="tx1"/>
                </a:solidFill>
                <a:latin typeface="Arial" panose="020B0604020202020204" pitchFamily="34" charset="0"/>
                <a:ea typeface="MS PGothic" panose="020B0600070205080204" pitchFamily="34" charset="-128"/>
              </a:defRPr>
            </a:lvl2pPr>
            <a:lvl3pPr marL="1143000" indent="-228600" defTabSz="4806950">
              <a:defRPr sz="9500">
                <a:solidFill>
                  <a:schemeClr val="tx1"/>
                </a:solidFill>
                <a:latin typeface="Arial" panose="020B0604020202020204" pitchFamily="34" charset="0"/>
                <a:ea typeface="MS PGothic" panose="020B0600070205080204" pitchFamily="34" charset="-128"/>
              </a:defRPr>
            </a:lvl3pPr>
            <a:lvl4pPr marL="1600200" indent="-228600" defTabSz="4806950">
              <a:defRPr sz="9500">
                <a:solidFill>
                  <a:schemeClr val="tx1"/>
                </a:solidFill>
                <a:latin typeface="Arial" panose="020B0604020202020204" pitchFamily="34" charset="0"/>
                <a:ea typeface="MS PGothic" panose="020B0600070205080204" pitchFamily="34" charset="-128"/>
              </a:defRPr>
            </a:lvl4pPr>
            <a:lvl5pPr marL="2057400" indent="-228600" defTabSz="4806950">
              <a:defRPr sz="9500">
                <a:solidFill>
                  <a:schemeClr val="tx1"/>
                </a:solidFill>
                <a:latin typeface="Arial" panose="020B0604020202020204" pitchFamily="34" charset="0"/>
                <a:ea typeface="MS PGothic" panose="020B0600070205080204" pitchFamily="34" charset="-128"/>
              </a:defRPr>
            </a:lvl5pPr>
            <a:lvl6pPr marL="2514600" indent="-228600" defTabSz="4806950" eaLnBrk="0" fontAlgn="base" hangingPunct="0">
              <a:spcBef>
                <a:spcPct val="0"/>
              </a:spcBef>
              <a:spcAft>
                <a:spcPct val="0"/>
              </a:spcAft>
              <a:defRPr sz="9500">
                <a:solidFill>
                  <a:schemeClr val="tx1"/>
                </a:solidFill>
                <a:latin typeface="Arial" panose="020B0604020202020204" pitchFamily="34" charset="0"/>
                <a:ea typeface="MS PGothic" panose="020B0600070205080204" pitchFamily="34" charset="-128"/>
              </a:defRPr>
            </a:lvl6pPr>
            <a:lvl7pPr marL="2971800" indent="-228600" defTabSz="4806950" eaLnBrk="0" fontAlgn="base" hangingPunct="0">
              <a:spcBef>
                <a:spcPct val="0"/>
              </a:spcBef>
              <a:spcAft>
                <a:spcPct val="0"/>
              </a:spcAft>
              <a:defRPr sz="9500">
                <a:solidFill>
                  <a:schemeClr val="tx1"/>
                </a:solidFill>
                <a:latin typeface="Arial" panose="020B0604020202020204" pitchFamily="34" charset="0"/>
                <a:ea typeface="MS PGothic" panose="020B0600070205080204" pitchFamily="34" charset="-128"/>
              </a:defRPr>
            </a:lvl7pPr>
            <a:lvl8pPr marL="3429000" indent="-228600" defTabSz="4806950" eaLnBrk="0" fontAlgn="base" hangingPunct="0">
              <a:spcBef>
                <a:spcPct val="0"/>
              </a:spcBef>
              <a:spcAft>
                <a:spcPct val="0"/>
              </a:spcAft>
              <a:defRPr sz="9500">
                <a:solidFill>
                  <a:schemeClr val="tx1"/>
                </a:solidFill>
                <a:latin typeface="Arial" panose="020B0604020202020204" pitchFamily="34" charset="0"/>
                <a:ea typeface="MS PGothic" panose="020B0600070205080204" pitchFamily="34" charset="-128"/>
              </a:defRPr>
            </a:lvl8pPr>
            <a:lvl9pPr marL="3886200" indent="-228600" defTabSz="4806950" eaLnBrk="0" fontAlgn="base" hangingPunct="0">
              <a:spcBef>
                <a:spcPct val="0"/>
              </a:spcBef>
              <a:spcAft>
                <a:spcPct val="0"/>
              </a:spcAft>
              <a:defRPr sz="9500">
                <a:solidFill>
                  <a:schemeClr val="tx1"/>
                </a:solidFill>
                <a:latin typeface="Arial" panose="020B0604020202020204" pitchFamily="34" charset="0"/>
                <a:ea typeface="MS PGothic" panose="020B0600070205080204" pitchFamily="34" charset="-128"/>
              </a:defRPr>
            </a:lvl9pPr>
          </a:lstStyle>
          <a:p>
            <a:pPr algn="ctr">
              <a:spcBef>
                <a:spcPct val="50000"/>
              </a:spcBef>
            </a:pPr>
            <a:r>
              <a:rPr lang="en-US" altLang="en-US" sz="3600" b="1" dirty="0" smtClean="0">
                <a:solidFill>
                  <a:schemeClr val="bg1"/>
                </a:solidFill>
              </a:rPr>
              <a:t>Let’s try a small Science Inquiry</a:t>
            </a:r>
            <a:endParaRPr lang="en-US" altLang="en-US" sz="3600" b="1" dirty="0">
              <a:solidFill>
                <a:schemeClr val="bg1"/>
              </a:solidFill>
            </a:endParaRPr>
          </a:p>
        </p:txBody>
      </p:sp>
      <p:sp>
        <p:nvSpPr>
          <p:cNvPr id="3" name="TextBox 2"/>
          <p:cNvSpPr txBox="1"/>
          <p:nvPr/>
        </p:nvSpPr>
        <p:spPr>
          <a:xfrm>
            <a:off x="495836" y="2414788"/>
            <a:ext cx="7939826" cy="2554545"/>
          </a:xfrm>
          <a:prstGeom prst="rect">
            <a:avLst/>
          </a:prstGeom>
          <a:noFill/>
        </p:spPr>
        <p:txBody>
          <a:bodyPr wrap="square" rtlCol="0">
            <a:spAutoFit/>
          </a:bodyPr>
          <a:lstStyle/>
          <a:p>
            <a:pPr marL="285750" indent="-285750">
              <a:buFont typeface="Arial" panose="020B0604020202020204" pitchFamily="34" charset="0"/>
              <a:buChar char="•"/>
            </a:pPr>
            <a:r>
              <a:rPr lang="en-US" sz="4000" dirty="0" smtClean="0"/>
              <a:t>What do you observe? </a:t>
            </a:r>
          </a:p>
          <a:p>
            <a:pPr marL="285750" indent="-285750">
              <a:buFont typeface="Arial" panose="020B0604020202020204" pitchFamily="34" charset="0"/>
              <a:buChar char="•"/>
            </a:pPr>
            <a:r>
              <a:rPr lang="en-US" sz="4000" dirty="0" smtClean="0"/>
              <a:t>What can you infer?</a:t>
            </a:r>
          </a:p>
          <a:p>
            <a:pPr marL="285750" indent="-285750">
              <a:buFont typeface="Arial" panose="020B0604020202020204" pitchFamily="34" charset="0"/>
              <a:buChar char="•"/>
            </a:pPr>
            <a:r>
              <a:rPr lang="en-US" sz="4000" dirty="0" smtClean="0"/>
              <a:t>What is the difference between an observation and an inference? </a:t>
            </a:r>
          </a:p>
        </p:txBody>
      </p:sp>
    </p:spTree>
    <p:extLst>
      <p:ext uri="{BB962C8B-B14F-4D97-AF65-F5344CB8AC3E}">
        <p14:creationId xmlns:p14="http://schemas.microsoft.com/office/powerpoint/2010/main" val="4270390757"/>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26"/>
          <p:cNvSpPr txBox="1">
            <a:spLocks noChangeArrowheads="1"/>
          </p:cNvSpPr>
          <p:nvPr/>
        </p:nvSpPr>
        <p:spPr bwMode="auto">
          <a:xfrm>
            <a:off x="985234" y="677838"/>
            <a:ext cx="7244366" cy="1369903"/>
          </a:xfrm>
          <a:prstGeom prst="rect">
            <a:avLst/>
          </a:prstGeom>
          <a:solidFill>
            <a:srgbClr val="A80000"/>
          </a:solidFill>
          <a:ln w="3175">
            <a:solidFill>
              <a:schemeClr val="tx1"/>
            </a:solidFill>
            <a:miter lim="800000"/>
            <a:headEnd/>
            <a:tailEnd/>
          </a:ln>
        </p:spPr>
        <p:txBody>
          <a:bodyPr lIns="228600" tIns="457200" bIns="457200" anchor="ctr"/>
          <a:lstStyle>
            <a:lvl1pPr defTabSz="4806950">
              <a:defRPr sz="9500">
                <a:solidFill>
                  <a:schemeClr val="tx1"/>
                </a:solidFill>
                <a:latin typeface="Arial" panose="020B0604020202020204" pitchFamily="34" charset="0"/>
                <a:ea typeface="MS PGothic" panose="020B0600070205080204" pitchFamily="34" charset="-128"/>
              </a:defRPr>
            </a:lvl1pPr>
            <a:lvl2pPr marL="742950" indent="-285750" defTabSz="4806950">
              <a:defRPr sz="9500">
                <a:solidFill>
                  <a:schemeClr val="tx1"/>
                </a:solidFill>
                <a:latin typeface="Arial" panose="020B0604020202020204" pitchFamily="34" charset="0"/>
                <a:ea typeface="MS PGothic" panose="020B0600070205080204" pitchFamily="34" charset="-128"/>
              </a:defRPr>
            </a:lvl2pPr>
            <a:lvl3pPr marL="1143000" indent="-228600" defTabSz="4806950">
              <a:defRPr sz="9500">
                <a:solidFill>
                  <a:schemeClr val="tx1"/>
                </a:solidFill>
                <a:latin typeface="Arial" panose="020B0604020202020204" pitchFamily="34" charset="0"/>
                <a:ea typeface="MS PGothic" panose="020B0600070205080204" pitchFamily="34" charset="-128"/>
              </a:defRPr>
            </a:lvl3pPr>
            <a:lvl4pPr marL="1600200" indent="-228600" defTabSz="4806950">
              <a:defRPr sz="9500">
                <a:solidFill>
                  <a:schemeClr val="tx1"/>
                </a:solidFill>
                <a:latin typeface="Arial" panose="020B0604020202020204" pitchFamily="34" charset="0"/>
                <a:ea typeface="MS PGothic" panose="020B0600070205080204" pitchFamily="34" charset="-128"/>
              </a:defRPr>
            </a:lvl4pPr>
            <a:lvl5pPr marL="2057400" indent="-228600" defTabSz="4806950">
              <a:defRPr sz="9500">
                <a:solidFill>
                  <a:schemeClr val="tx1"/>
                </a:solidFill>
                <a:latin typeface="Arial" panose="020B0604020202020204" pitchFamily="34" charset="0"/>
                <a:ea typeface="MS PGothic" panose="020B0600070205080204" pitchFamily="34" charset="-128"/>
              </a:defRPr>
            </a:lvl5pPr>
            <a:lvl6pPr marL="2514600" indent="-228600" defTabSz="4806950" eaLnBrk="0" fontAlgn="base" hangingPunct="0">
              <a:spcBef>
                <a:spcPct val="0"/>
              </a:spcBef>
              <a:spcAft>
                <a:spcPct val="0"/>
              </a:spcAft>
              <a:defRPr sz="9500">
                <a:solidFill>
                  <a:schemeClr val="tx1"/>
                </a:solidFill>
                <a:latin typeface="Arial" panose="020B0604020202020204" pitchFamily="34" charset="0"/>
                <a:ea typeface="MS PGothic" panose="020B0600070205080204" pitchFamily="34" charset="-128"/>
              </a:defRPr>
            </a:lvl6pPr>
            <a:lvl7pPr marL="2971800" indent="-228600" defTabSz="4806950" eaLnBrk="0" fontAlgn="base" hangingPunct="0">
              <a:spcBef>
                <a:spcPct val="0"/>
              </a:spcBef>
              <a:spcAft>
                <a:spcPct val="0"/>
              </a:spcAft>
              <a:defRPr sz="9500">
                <a:solidFill>
                  <a:schemeClr val="tx1"/>
                </a:solidFill>
                <a:latin typeface="Arial" panose="020B0604020202020204" pitchFamily="34" charset="0"/>
                <a:ea typeface="MS PGothic" panose="020B0600070205080204" pitchFamily="34" charset="-128"/>
              </a:defRPr>
            </a:lvl7pPr>
            <a:lvl8pPr marL="3429000" indent="-228600" defTabSz="4806950" eaLnBrk="0" fontAlgn="base" hangingPunct="0">
              <a:spcBef>
                <a:spcPct val="0"/>
              </a:spcBef>
              <a:spcAft>
                <a:spcPct val="0"/>
              </a:spcAft>
              <a:defRPr sz="9500">
                <a:solidFill>
                  <a:schemeClr val="tx1"/>
                </a:solidFill>
                <a:latin typeface="Arial" panose="020B0604020202020204" pitchFamily="34" charset="0"/>
                <a:ea typeface="MS PGothic" panose="020B0600070205080204" pitchFamily="34" charset="-128"/>
              </a:defRPr>
            </a:lvl8pPr>
            <a:lvl9pPr marL="3886200" indent="-228600" defTabSz="4806950" eaLnBrk="0" fontAlgn="base" hangingPunct="0">
              <a:spcBef>
                <a:spcPct val="0"/>
              </a:spcBef>
              <a:spcAft>
                <a:spcPct val="0"/>
              </a:spcAft>
              <a:defRPr sz="9500">
                <a:solidFill>
                  <a:schemeClr val="tx1"/>
                </a:solidFill>
                <a:latin typeface="Arial" panose="020B0604020202020204" pitchFamily="34" charset="0"/>
                <a:ea typeface="MS PGothic" panose="020B0600070205080204" pitchFamily="34" charset="-128"/>
              </a:defRPr>
            </a:lvl9pPr>
          </a:lstStyle>
          <a:p>
            <a:pPr algn="ctr">
              <a:spcBef>
                <a:spcPct val="50000"/>
              </a:spcBef>
            </a:pPr>
            <a:r>
              <a:rPr lang="en-US" altLang="en-US" sz="3600" b="1" dirty="0" smtClean="0">
                <a:solidFill>
                  <a:schemeClr val="bg1"/>
                </a:solidFill>
              </a:rPr>
              <a:t>Let’s try a small Science Inquiry</a:t>
            </a:r>
            <a:endParaRPr lang="en-US" altLang="en-US" sz="3600" b="1" dirty="0">
              <a:solidFill>
                <a:schemeClr val="bg1"/>
              </a:solidFill>
            </a:endParaRPr>
          </a:p>
        </p:txBody>
      </p:sp>
      <p:sp>
        <p:nvSpPr>
          <p:cNvPr id="3" name="TextBox 2"/>
          <p:cNvSpPr txBox="1"/>
          <p:nvPr/>
        </p:nvSpPr>
        <p:spPr>
          <a:xfrm>
            <a:off x="495837" y="2414788"/>
            <a:ext cx="7592096" cy="2862322"/>
          </a:xfrm>
          <a:prstGeom prst="rect">
            <a:avLst/>
          </a:prstGeom>
          <a:noFill/>
        </p:spPr>
        <p:txBody>
          <a:bodyPr wrap="square" rtlCol="0">
            <a:spAutoFit/>
          </a:bodyPr>
          <a:lstStyle/>
          <a:p>
            <a:pPr marL="285750" indent="-285750">
              <a:buFont typeface="Arial" panose="020B0604020202020204" pitchFamily="34" charset="0"/>
              <a:buChar char="•"/>
            </a:pPr>
            <a:r>
              <a:rPr lang="en-US" sz="3600" dirty="0" smtClean="0"/>
              <a:t>If we look at the 6</a:t>
            </a:r>
            <a:r>
              <a:rPr lang="en-US" sz="3600" baseline="30000" dirty="0" smtClean="0"/>
              <a:t>th</a:t>
            </a:r>
            <a:r>
              <a:rPr lang="en-US" sz="3600" dirty="0" smtClean="0"/>
              <a:t> side of the cube, what will we see? </a:t>
            </a:r>
          </a:p>
          <a:p>
            <a:pPr marL="285750" indent="-285750">
              <a:buFont typeface="Arial" panose="020B0604020202020204" pitchFamily="34" charset="0"/>
              <a:buChar char="•"/>
            </a:pPr>
            <a:r>
              <a:rPr lang="en-US" sz="3600" dirty="0" smtClean="0"/>
              <a:t>With your group – come to a decision.</a:t>
            </a:r>
          </a:p>
          <a:p>
            <a:pPr marL="285750" indent="-285750">
              <a:buFont typeface="Arial" panose="020B0604020202020204" pitchFamily="34" charset="0"/>
              <a:buChar char="•"/>
            </a:pPr>
            <a:r>
              <a:rPr lang="en-US" sz="3600" dirty="0" smtClean="0"/>
              <a:t>Provide evidence to support your decision.  </a:t>
            </a:r>
            <a:endParaRPr lang="en-US" sz="3600" dirty="0"/>
          </a:p>
        </p:txBody>
      </p:sp>
    </p:spTree>
    <p:extLst>
      <p:ext uri="{BB962C8B-B14F-4D97-AF65-F5344CB8AC3E}">
        <p14:creationId xmlns:p14="http://schemas.microsoft.com/office/powerpoint/2010/main" val="2237498146"/>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26"/>
          <p:cNvSpPr txBox="1">
            <a:spLocks noChangeArrowheads="1"/>
          </p:cNvSpPr>
          <p:nvPr/>
        </p:nvSpPr>
        <p:spPr bwMode="auto">
          <a:xfrm>
            <a:off x="985234" y="677838"/>
            <a:ext cx="7244366" cy="1369903"/>
          </a:xfrm>
          <a:prstGeom prst="rect">
            <a:avLst/>
          </a:prstGeom>
          <a:solidFill>
            <a:srgbClr val="A80000"/>
          </a:solidFill>
          <a:ln w="3175">
            <a:solidFill>
              <a:schemeClr val="tx1"/>
            </a:solidFill>
            <a:miter lim="800000"/>
            <a:headEnd/>
            <a:tailEnd/>
          </a:ln>
        </p:spPr>
        <p:txBody>
          <a:bodyPr lIns="228600" tIns="457200" bIns="457200" anchor="ctr"/>
          <a:lstStyle>
            <a:lvl1pPr defTabSz="4806950">
              <a:defRPr sz="9500">
                <a:solidFill>
                  <a:schemeClr val="tx1"/>
                </a:solidFill>
                <a:latin typeface="Arial" panose="020B0604020202020204" pitchFamily="34" charset="0"/>
                <a:ea typeface="MS PGothic" panose="020B0600070205080204" pitchFamily="34" charset="-128"/>
              </a:defRPr>
            </a:lvl1pPr>
            <a:lvl2pPr marL="742950" indent="-285750" defTabSz="4806950">
              <a:defRPr sz="9500">
                <a:solidFill>
                  <a:schemeClr val="tx1"/>
                </a:solidFill>
                <a:latin typeface="Arial" panose="020B0604020202020204" pitchFamily="34" charset="0"/>
                <a:ea typeface="MS PGothic" panose="020B0600070205080204" pitchFamily="34" charset="-128"/>
              </a:defRPr>
            </a:lvl2pPr>
            <a:lvl3pPr marL="1143000" indent="-228600" defTabSz="4806950">
              <a:defRPr sz="9500">
                <a:solidFill>
                  <a:schemeClr val="tx1"/>
                </a:solidFill>
                <a:latin typeface="Arial" panose="020B0604020202020204" pitchFamily="34" charset="0"/>
                <a:ea typeface="MS PGothic" panose="020B0600070205080204" pitchFamily="34" charset="-128"/>
              </a:defRPr>
            </a:lvl3pPr>
            <a:lvl4pPr marL="1600200" indent="-228600" defTabSz="4806950">
              <a:defRPr sz="9500">
                <a:solidFill>
                  <a:schemeClr val="tx1"/>
                </a:solidFill>
                <a:latin typeface="Arial" panose="020B0604020202020204" pitchFamily="34" charset="0"/>
                <a:ea typeface="MS PGothic" panose="020B0600070205080204" pitchFamily="34" charset="-128"/>
              </a:defRPr>
            </a:lvl4pPr>
            <a:lvl5pPr marL="2057400" indent="-228600" defTabSz="4806950">
              <a:defRPr sz="9500">
                <a:solidFill>
                  <a:schemeClr val="tx1"/>
                </a:solidFill>
                <a:latin typeface="Arial" panose="020B0604020202020204" pitchFamily="34" charset="0"/>
                <a:ea typeface="MS PGothic" panose="020B0600070205080204" pitchFamily="34" charset="-128"/>
              </a:defRPr>
            </a:lvl5pPr>
            <a:lvl6pPr marL="2514600" indent="-228600" defTabSz="4806950" eaLnBrk="0" fontAlgn="base" hangingPunct="0">
              <a:spcBef>
                <a:spcPct val="0"/>
              </a:spcBef>
              <a:spcAft>
                <a:spcPct val="0"/>
              </a:spcAft>
              <a:defRPr sz="9500">
                <a:solidFill>
                  <a:schemeClr val="tx1"/>
                </a:solidFill>
                <a:latin typeface="Arial" panose="020B0604020202020204" pitchFamily="34" charset="0"/>
                <a:ea typeface="MS PGothic" panose="020B0600070205080204" pitchFamily="34" charset="-128"/>
              </a:defRPr>
            </a:lvl6pPr>
            <a:lvl7pPr marL="2971800" indent="-228600" defTabSz="4806950" eaLnBrk="0" fontAlgn="base" hangingPunct="0">
              <a:spcBef>
                <a:spcPct val="0"/>
              </a:spcBef>
              <a:spcAft>
                <a:spcPct val="0"/>
              </a:spcAft>
              <a:defRPr sz="9500">
                <a:solidFill>
                  <a:schemeClr val="tx1"/>
                </a:solidFill>
                <a:latin typeface="Arial" panose="020B0604020202020204" pitchFamily="34" charset="0"/>
                <a:ea typeface="MS PGothic" panose="020B0600070205080204" pitchFamily="34" charset="-128"/>
              </a:defRPr>
            </a:lvl7pPr>
            <a:lvl8pPr marL="3429000" indent="-228600" defTabSz="4806950" eaLnBrk="0" fontAlgn="base" hangingPunct="0">
              <a:spcBef>
                <a:spcPct val="0"/>
              </a:spcBef>
              <a:spcAft>
                <a:spcPct val="0"/>
              </a:spcAft>
              <a:defRPr sz="9500">
                <a:solidFill>
                  <a:schemeClr val="tx1"/>
                </a:solidFill>
                <a:latin typeface="Arial" panose="020B0604020202020204" pitchFamily="34" charset="0"/>
                <a:ea typeface="MS PGothic" panose="020B0600070205080204" pitchFamily="34" charset="-128"/>
              </a:defRPr>
            </a:lvl8pPr>
            <a:lvl9pPr marL="3886200" indent="-228600" defTabSz="4806950" eaLnBrk="0" fontAlgn="base" hangingPunct="0">
              <a:spcBef>
                <a:spcPct val="0"/>
              </a:spcBef>
              <a:spcAft>
                <a:spcPct val="0"/>
              </a:spcAft>
              <a:defRPr sz="9500">
                <a:solidFill>
                  <a:schemeClr val="tx1"/>
                </a:solidFill>
                <a:latin typeface="Arial" panose="020B0604020202020204" pitchFamily="34" charset="0"/>
                <a:ea typeface="MS PGothic" panose="020B0600070205080204" pitchFamily="34" charset="-128"/>
              </a:defRPr>
            </a:lvl9pPr>
          </a:lstStyle>
          <a:p>
            <a:pPr algn="ctr">
              <a:spcBef>
                <a:spcPct val="50000"/>
              </a:spcBef>
            </a:pPr>
            <a:r>
              <a:rPr lang="en-US" altLang="en-US" sz="3600" b="1" dirty="0" smtClean="0">
                <a:solidFill>
                  <a:schemeClr val="bg1"/>
                </a:solidFill>
              </a:rPr>
              <a:t>Let’s try a more difficult Science Inquiry</a:t>
            </a:r>
            <a:endParaRPr lang="en-US" altLang="en-US" sz="3600" b="1" dirty="0">
              <a:solidFill>
                <a:schemeClr val="bg1"/>
              </a:solidFill>
            </a:endParaRPr>
          </a:p>
        </p:txBody>
      </p:sp>
      <p:sp>
        <p:nvSpPr>
          <p:cNvPr id="3" name="TextBox 2"/>
          <p:cNvSpPr txBox="1"/>
          <p:nvPr/>
        </p:nvSpPr>
        <p:spPr>
          <a:xfrm>
            <a:off x="495837" y="2414788"/>
            <a:ext cx="7592096" cy="3416320"/>
          </a:xfrm>
          <a:prstGeom prst="rect">
            <a:avLst/>
          </a:prstGeom>
          <a:noFill/>
        </p:spPr>
        <p:txBody>
          <a:bodyPr wrap="square" rtlCol="0">
            <a:spAutoFit/>
          </a:bodyPr>
          <a:lstStyle/>
          <a:p>
            <a:pPr marL="285750" indent="-285750">
              <a:buFont typeface="Arial" panose="020B0604020202020204" pitchFamily="34" charset="0"/>
              <a:buChar char="•"/>
            </a:pPr>
            <a:r>
              <a:rPr lang="en-US" sz="3600" dirty="0" smtClean="0"/>
              <a:t>Each group has one cube.  </a:t>
            </a:r>
            <a:r>
              <a:rPr lang="en-US" sz="3600" b="1" dirty="0" smtClean="0"/>
              <a:t>Do not touch the cube with your hands</a:t>
            </a:r>
            <a:r>
              <a:rPr lang="en-US" sz="3600" dirty="0" smtClean="0"/>
              <a:t>. You may use the small wooden spoon to touch it. </a:t>
            </a:r>
          </a:p>
          <a:p>
            <a:pPr marL="285750" indent="-285750">
              <a:buFont typeface="Arial" panose="020B0604020202020204" pitchFamily="34" charset="0"/>
              <a:buChar char="•"/>
            </a:pPr>
            <a:r>
              <a:rPr lang="en-US" sz="3600" dirty="0" smtClean="0"/>
              <a:t>Do not turn it over.</a:t>
            </a:r>
          </a:p>
          <a:p>
            <a:pPr marL="285750" indent="-285750">
              <a:buFont typeface="Arial" panose="020B0604020202020204" pitchFamily="34" charset="0"/>
              <a:buChar char="•"/>
            </a:pPr>
            <a:r>
              <a:rPr lang="en-US" sz="3600" dirty="0" smtClean="0"/>
              <a:t>Collect evidence about the cube. </a:t>
            </a:r>
          </a:p>
        </p:txBody>
      </p:sp>
    </p:spTree>
    <p:extLst>
      <p:ext uri="{BB962C8B-B14F-4D97-AF65-F5344CB8AC3E}">
        <p14:creationId xmlns:p14="http://schemas.microsoft.com/office/powerpoint/2010/main" val="835316738"/>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26"/>
          <p:cNvSpPr txBox="1">
            <a:spLocks noChangeArrowheads="1"/>
          </p:cNvSpPr>
          <p:nvPr/>
        </p:nvSpPr>
        <p:spPr bwMode="auto">
          <a:xfrm>
            <a:off x="985234" y="677838"/>
            <a:ext cx="7244366" cy="1369903"/>
          </a:xfrm>
          <a:prstGeom prst="rect">
            <a:avLst/>
          </a:prstGeom>
          <a:solidFill>
            <a:srgbClr val="A80000"/>
          </a:solidFill>
          <a:ln w="3175">
            <a:solidFill>
              <a:schemeClr val="tx1"/>
            </a:solidFill>
            <a:miter lim="800000"/>
            <a:headEnd/>
            <a:tailEnd/>
          </a:ln>
        </p:spPr>
        <p:txBody>
          <a:bodyPr lIns="228600" tIns="457200" bIns="457200" anchor="ctr"/>
          <a:lstStyle>
            <a:lvl1pPr defTabSz="4806950">
              <a:defRPr sz="9500">
                <a:solidFill>
                  <a:schemeClr val="tx1"/>
                </a:solidFill>
                <a:latin typeface="Arial" panose="020B0604020202020204" pitchFamily="34" charset="0"/>
                <a:ea typeface="MS PGothic" panose="020B0600070205080204" pitchFamily="34" charset="-128"/>
              </a:defRPr>
            </a:lvl1pPr>
            <a:lvl2pPr marL="742950" indent="-285750" defTabSz="4806950">
              <a:defRPr sz="9500">
                <a:solidFill>
                  <a:schemeClr val="tx1"/>
                </a:solidFill>
                <a:latin typeface="Arial" panose="020B0604020202020204" pitchFamily="34" charset="0"/>
                <a:ea typeface="MS PGothic" panose="020B0600070205080204" pitchFamily="34" charset="-128"/>
              </a:defRPr>
            </a:lvl2pPr>
            <a:lvl3pPr marL="1143000" indent="-228600" defTabSz="4806950">
              <a:defRPr sz="9500">
                <a:solidFill>
                  <a:schemeClr val="tx1"/>
                </a:solidFill>
                <a:latin typeface="Arial" panose="020B0604020202020204" pitchFamily="34" charset="0"/>
                <a:ea typeface="MS PGothic" panose="020B0600070205080204" pitchFamily="34" charset="-128"/>
              </a:defRPr>
            </a:lvl3pPr>
            <a:lvl4pPr marL="1600200" indent="-228600" defTabSz="4806950">
              <a:defRPr sz="9500">
                <a:solidFill>
                  <a:schemeClr val="tx1"/>
                </a:solidFill>
                <a:latin typeface="Arial" panose="020B0604020202020204" pitchFamily="34" charset="0"/>
                <a:ea typeface="MS PGothic" panose="020B0600070205080204" pitchFamily="34" charset="-128"/>
              </a:defRPr>
            </a:lvl4pPr>
            <a:lvl5pPr marL="2057400" indent="-228600" defTabSz="4806950">
              <a:defRPr sz="9500">
                <a:solidFill>
                  <a:schemeClr val="tx1"/>
                </a:solidFill>
                <a:latin typeface="Arial" panose="020B0604020202020204" pitchFamily="34" charset="0"/>
                <a:ea typeface="MS PGothic" panose="020B0600070205080204" pitchFamily="34" charset="-128"/>
              </a:defRPr>
            </a:lvl5pPr>
            <a:lvl6pPr marL="2514600" indent="-228600" defTabSz="4806950" eaLnBrk="0" fontAlgn="base" hangingPunct="0">
              <a:spcBef>
                <a:spcPct val="0"/>
              </a:spcBef>
              <a:spcAft>
                <a:spcPct val="0"/>
              </a:spcAft>
              <a:defRPr sz="9500">
                <a:solidFill>
                  <a:schemeClr val="tx1"/>
                </a:solidFill>
                <a:latin typeface="Arial" panose="020B0604020202020204" pitchFamily="34" charset="0"/>
                <a:ea typeface="MS PGothic" panose="020B0600070205080204" pitchFamily="34" charset="-128"/>
              </a:defRPr>
            </a:lvl6pPr>
            <a:lvl7pPr marL="2971800" indent="-228600" defTabSz="4806950" eaLnBrk="0" fontAlgn="base" hangingPunct="0">
              <a:spcBef>
                <a:spcPct val="0"/>
              </a:spcBef>
              <a:spcAft>
                <a:spcPct val="0"/>
              </a:spcAft>
              <a:defRPr sz="9500">
                <a:solidFill>
                  <a:schemeClr val="tx1"/>
                </a:solidFill>
                <a:latin typeface="Arial" panose="020B0604020202020204" pitchFamily="34" charset="0"/>
                <a:ea typeface="MS PGothic" panose="020B0600070205080204" pitchFamily="34" charset="-128"/>
              </a:defRPr>
            </a:lvl7pPr>
            <a:lvl8pPr marL="3429000" indent="-228600" defTabSz="4806950" eaLnBrk="0" fontAlgn="base" hangingPunct="0">
              <a:spcBef>
                <a:spcPct val="0"/>
              </a:spcBef>
              <a:spcAft>
                <a:spcPct val="0"/>
              </a:spcAft>
              <a:defRPr sz="9500">
                <a:solidFill>
                  <a:schemeClr val="tx1"/>
                </a:solidFill>
                <a:latin typeface="Arial" panose="020B0604020202020204" pitchFamily="34" charset="0"/>
                <a:ea typeface="MS PGothic" panose="020B0600070205080204" pitchFamily="34" charset="-128"/>
              </a:defRPr>
            </a:lvl8pPr>
            <a:lvl9pPr marL="3886200" indent="-228600" defTabSz="4806950" eaLnBrk="0" fontAlgn="base" hangingPunct="0">
              <a:spcBef>
                <a:spcPct val="0"/>
              </a:spcBef>
              <a:spcAft>
                <a:spcPct val="0"/>
              </a:spcAft>
              <a:defRPr sz="9500">
                <a:solidFill>
                  <a:schemeClr val="tx1"/>
                </a:solidFill>
                <a:latin typeface="Arial" panose="020B0604020202020204" pitchFamily="34" charset="0"/>
                <a:ea typeface="MS PGothic" panose="020B0600070205080204" pitchFamily="34" charset="-128"/>
              </a:defRPr>
            </a:lvl9pPr>
          </a:lstStyle>
          <a:p>
            <a:pPr algn="ctr">
              <a:spcBef>
                <a:spcPct val="50000"/>
              </a:spcBef>
            </a:pPr>
            <a:r>
              <a:rPr lang="en-US" altLang="en-US" sz="3600" b="1" dirty="0" smtClean="0">
                <a:solidFill>
                  <a:schemeClr val="bg1"/>
                </a:solidFill>
              </a:rPr>
              <a:t>Let’s try a more difficult Science Inquiry</a:t>
            </a:r>
            <a:endParaRPr lang="en-US" altLang="en-US" sz="3600" b="1" dirty="0">
              <a:solidFill>
                <a:schemeClr val="bg1"/>
              </a:solidFill>
            </a:endParaRPr>
          </a:p>
        </p:txBody>
      </p:sp>
      <p:sp>
        <p:nvSpPr>
          <p:cNvPr id="3" name="TextBox 2"/>
          <p:cNvSpPr txBox="1"/>
          <p:nvPr/>
        </p:nvSpPr>
        <p:spPr>
          <a:xfrm>
            <a:off x="495837" y="2414788"/>
            <a:ext cx="7592096" cy="3416320"/>
          </a:xfrm>
          <a:prstGeom prst="rect">
            <a:avLst/>
          </a:prstGeom>
          <a:noFill/>
        </p:spPr>
        <p:txBody>
          <a:bodyPr wrap="square" rtlCol="0">
            <a:spAutoFit/>
          </a:bodyPr>
          <a:lstStyle/>
          <a:p>
            <a:pPr marL="285750" indent="-285750">
              <a:buFont typeface="Arial" panose="020B0604020202020204" pitchFamily="34" charset="0"/>
              <a:buChar char="•"/>
            </a:pPr>
            <a:r>
              <a:rPr lang="en-US" sz="3600" dirty="0" smtClean="0"/>
              <a:t>What do you observe?</a:t>
            </a:r>
          </a:p>
          <a:p>
            <a:pPr marL="285750" indent="-285750">
              <a:buFont typeface="Arial" panose="020B0604020202020204" pitchFamily="34" charset="0"/>
              <a:buChar char="•"/>
            </a:pPr>
            <a:r>
              <a:rPr lang="en-US" sz="3600" dirty="0" smtClean="0"/>
              <a:t>What can you infer?</a:t>
            </a:r>
          </a:p>
          <a:p>
            <a:pPr marL="285750" indent="-285750">
              <a:buFont typeface="Arial" panose="020B0604020202020204" pitchFamily="34" charset="0"/>
              <a:buChar char="•"/>
            </a:pPr>
            <a:r>
              <a:rPr lang="en-US" sz="3600" dirty="0" smtClean="0"/>
              <a:t>What do you think you will find on the hidden side?  </a:t>
            </a:r>
            <a:endParaRPr lang="en-US" sz="3600" dirty="0"/>
          </a:p>
          <a:p>
            <a:pPr marL="285750" indent="-285750">
              <a:buFont typeface="Arial" panose="020B0604020202020204" pitchFamily="34" charset="0"/>
              <a:buChar char="•"/>
            </a:pPr>
            <a:r>
              <a:rPr lang="en-US" sz="3600" dirty="0" smtClean="0"/>
              <a:t>Make an argument supported with evidence for your ideas.  </a:t>
            </a:r>
          </a:p>
        </p:txBody>
      </p:sp>
    </p:spTree>
    <p:extLst>
      <p:ext uri="{BB962C8B-B14F-4D97-AF65-F5344CB8AC3E}">
        <p14:creationId xmlns:p14="http://schemas.microsoft.com/office/powerpoint/2010/main" val="2620775951"/>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26"/>
          <p:cNvSpPr txBox="1">
            <a:spLocks noChangeArrowheads="1"/>
          </p:cNvSpPr>
          <p:nvPr/>
        </p:nvSpPr>
        <p:spPr bwMode="auto">
          <a:xfrm>
            <a:off x="985234" y="677838"/>
            <a:ext cx="7244366" cy="1369903"/>
          </a:xfrm>
          <a:prstGeom prst="rect">
            <a:avLst/>
          </a:prstGeom>
          <a:solidFill>
            <a:srgbClr val="A80000"/>
          </a:solidFill>
          <a:ln w="3175">
            <a:solidFill>
              <a:schemeClr val="tx1"/>
            </a:solidFill>
            <a:miter lim="800000"/>
            <a:headEnd/>
            <a:tailEnd/>
          </a:ln>
        </p:spPr>
        <p:txBody>
          <a:bodyPr lIns="228600" tIns="457200" bIns="457200" anchor="ctr"/>
          <a:lstStyle>
            <a:lvl1pPr defTabSz="4806950">
              <a:defRPr sz="9500">
                <a:solidFill>
                  <a:schemeClr val="tx1"/>
                </a:solidFill>
                <a:latin typeface="Arial" panose="020B0604020202020204" pitchFamily="34" charset="0"/>
                <a:ea typeface="MS PGothic" panose="020B0600070205080204" pitchFamily="34" charset="-128"/>
              </a:defRPr>
            </a:lvl1pPr>
            <a:lvl2pPr marL="742950" indent="-285750" defTabSz="4806950">
              <a:defRPr sz="9500">
                <a:solidFill>
                  <a:schemeClr val="tx1"/>
                </a:solidFill>
                <a:latin typeface="Arial" panose="020B0604020202020204" pitchFamily="34" charset="0"/>
                <a:ea typeface="MS PGothic" panose="020B0600070205080204" pitchFamily="34" charset="-128"/>
              </a:defRPr>
            </a:lvl2pPr>
            <a:lvl3pPr marL="1143000" indent="-228600" defTabSz="4806950">
              <a:defRPr sz="9500">
                <a:solidFill>
                  <a:schemeClr val="tx1"/>
                </a:solidFill>
                <a:latin typeface="Arial" panose="020B0604020202020204" pitchFamily="34" charset="0"/>
                <a:ea typeface="MS PGothic" panose="020B0600070205080204" pitchFamily="34" charset="-128"/>
              </a:defRPr>
            </a:lvl3pPr>
            <a:lvl4pPr marL="1600200" indent="-228600" defTabSz="4806950">
              <a:defRPr sz="9500">
                <a:solidFill>
                  <a:schemeClr val="tx1"/>
                </a:solidFill>
                <a:latin typeface="Arial" panose="020B0604020202020204" pitchFamily="34" charset="0"/>
                <a:ea typeface="MS PGothic" panose="020B0600070205080204" pitchFamily="34" charset="-128"/>
              </a:defRPr>
            </a:lvl4pPr>
            <a:lvl5pPr marL="2057400" indent="-228600" defTabSz="4806950">
              <a:defRPr sz="9500">
                <a:solidFill>
                  <a:schemeClr val="tx1"/>
                </a:solidFill>
                <a:latin typeface="Arial" panose="020B0604020202020204" pitchFamily="34" charset="0"/>
                <a:ea typeface="MS PGothic" panose="020B0600070205080204" pitchFamily="34" charset="-128"/>
              </a:defRPr>
            </a:lvl5pPr>
            <a:lvl6pPr marL="2514600" indent="-228600" defTabSz="4806950" eaLnBrk="0" fontAlgn="base" hangingPunct="0">
              <a:spcBef>
                <a:spcPct val="0"/>
              </a:spcBef>
              <a:spcAft>
                <a:spcPct val="0"/>
              </a:spcAft>
              <a:defRPr sz="9500">
                <a:solidFill>
                  <a:schemeClr val="tx1"/>
                </a:solidFill>
                <a:latin typeface="Arial" panose="020B0604020202020204" pitchFamily="34" charset="0"/>
                <a:ea typeface="MS PGothic" panose="020B0600070205080204" pitchFamily="34" charset="-128"/>
              </a:defRPr>
            </a:lvl6pPr>
            <a:lvl7pPr marL="2971800" indent="-228600" defTabSz="4806950" eaLnBrk="0" fontAlgn="base" hangingPunct="0">
              <a:spcBef>
                <a:spcPct val="0"/>
              </a:spcBef>
              <a:spcAft>
                <a:spcPct val="0"/>
              </a:spcAft>
              <a:defRPr sz="9500">
                <a:solidFill>
                  <a:schemeClr val="tx1"/>
                </a:solidFill>
                <a:latin typeface="Arial" panose="020B0604020202020204" pitchFamily="34" charset="0"/>
                <a:ea typeface="MS PGothic" panose="020B0600070205080204" pitchFamily="34" charset="-128"/>
              </a:defRPr>
            </a:lvl7pPr>
            <a:lvl8pPr marL="3429000" indent="-228600" defTabSz="4806950" eaLnBrk="0" fontAlgn="base" hangingPunct="0">
              <a:spcBef>
                <a:spcPct val="0"/>
              </a:spcBef>
              <a:spcAft>
                <a:spcPct val="0"/>
              </a:spcAft>
              <a:defRPr sz="9500">
                <a:solidFill>
                  <a:schemeClr val="tx1"/>
                </a:solidFill>
                <a:latin typeface="Arial" panose="020B0604020202020204" pitchFamily="34" charset="0"/>
                <a:ea typeface="MS PGothic" panose="020B0600070205080204" pitchFamily="34" charset="-128"/>
              </a:defRPr>
            </a:lvl8pPr>
            <a:lvl9pPr marL="3886200" indent="-228600" defTabSz="4806950" eaLnBrk="0" fontAlgn="base" hangingPunct="0">
              <a:spcBef>
                <a:spcPct val="0"/>
              </a:spcBef>
              <a:spcAft>
                <a:spcPct val="0"/>
              </a:spcAft>
              <a:defRPr sz="9500">
                <a:solidFill>
                  <a:schemeClr val="tx1"/>
                </a:solidFill>
                <a:latin typeface="Arial" panose="020B0604020202020204" pitchFamily="34" charset="0"/>
                <a:ea typeface="MS PGothic" panose="020B0600070205080204" pitchFamily="34" charset="-128"/>
              </a:defRPr>
            </a:lvl9pPr>
          </a:lstStyle>
          <a:p>
            <a:pPr algn="ctr">
              <a:spcBef>
                <a:spcPct val="50000"/>
              </a:spcBef>
            </a:pPr>
            <a:r>
              <a:rPr lang="en-US" altLang="en-US" sz="3600" b="1" dirty="0" smtClean="0">
                <a:solidFill>
                  <a:schemeClr val="bg1"/>
                </a:solidFill>
              </a:rPr>
              <a:t>Let’s try a more difficult Science Inquiry</a:t>
            </a:r>
            <a:endParaRPr lang="en-US" altLang="en-US" sz="3600" b="1" dirty="0">
              <a:solidFill>
                <a:schemeClr val="bg1"/>
              </a:solidFill>
            </a:endParaRPr>
          </a:p>
        </p:txBody>
      </p:sp>
      <p:sp>
        <p:nvSpPr>
          <p:cNvPr id="3" name="TextBox 2"/>
          <p:cNvSpPr txBox="1"/>
          <p:nvPr/>
        </p:nvSpPr>
        <p:spPr>
          <a:xfrm>
            <a:off x="811369" y="2234485"/>
            <a:ext cx="7592096" cy="2862322"/>
          </a:xfrm>
          <a:prstGeom prst="rect">
            <a:avLst/>
          </a:prstGeom>
          <a:noFill/>
        </p:spPr>
        <p:txBody>
          <a:bodyPr wrap="square" rtlCol="0">
            <a:spAutoFit/>
          </a:bodyPr>
          <a:lstStyle/>
          <a:p>
            <a:pPr marL="285750" indent="-285750">
              <a:buFont typeface="Arial" panose="020B0604020202020204" pitchFamily="34" charset="0"/>
              <a:buChar char="•"/>
            </a:pPr>
            <a:r>
              <a:rPr lang="en-US" sz="3600" dirty="0" smtClean="0"/>
              <a:t>How confident are you in your argument?  </a:t>
            </a:r>
          </a:p>
          <a:p>
            <a:pPr marL="285750" indent="-285750">
              <a:buFont typeface="Arial" panose="020B0604020202020204" pitchFamily="34" charset="0"/>
              <a:buChar char="•"/>
            </a:pPr>
            <a:r>
              <a:rPr lang="en-US" sz="3600" dirty="0" smtClean="0"/>
              <a:t>Could you be wrong?</a:t>
            </a:r>
          </a:p>
          <a:p>
            <a:pPr marL="285750" indent="-285750">
              <a:buFont typeface="Arial" panose="020B0604020202020204" pitchFamily="34" charset="0"/>
              <a:buChar char="•"/>
            </a:pPr>
            <a:r>
              <a:rPr lang="en-US" sz="3600" dirty="0" smtClean="0"/>
              <a:t>Is there more than one possible choice?</a:t>
            </a:r>
          </a:p>
        </p:txBody>
      </p:sp>
    </p:spTree>
    <p:extLst>
      <p:ext uri="{BB962C8B-B14F-4D97-AF65-F5344CB8AC3E}">
        <p14:creationId xmlns:p14="http://schemas.microsoft.com/office/powerpoint/2010/main" val="3117322210"/>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26"/>
          <p:cNvSpPr txBox="1">
            <a:spLocks noChangeArrowheads="1"/>
          </p:cNvSpPr>
          <p:nvPr/>
        </p:nvSpPr>
        <p:spPr bwMode="auto">
          <a:xfrm>
            <a:off x="985234" y="677838"/>
            <a:ext cx="7244366" cy="1369903"/>
          </a:xfrm>
          <a:prstGeom prst="rect">
            <a:avLst/>
          </a:prstGeom>
          <a:solidFill>
            <a:srgbClr val="A80000"/>
          </a:solidFill>
          <a:ln w="3175">
            <a:solidFill>
              <a:schemeClr val="tx1"/>
            </a:solidFill>
            <a:miter lim="800000"/>
            <a:headEnd/>
            <a:tailEnd/>
          </a:ln>
        </p:spPr>
        <p:txBody>
          <a:bodyPr lIns="228600" tIns="457200" bIns="457200" anchor="ctr"/>
          <a:lstStyle>
            <a:lvl1pPr defTabSz="4806950">
              <a:defRPr sz="9500">
                <a:solidFill>
                  <a:schemeClr val="tx1"/>
                </a:solidFill>
                <a:latin typeface="Arial" panose="020B0604020202020204" pitchFamily="34" charset="0"/>
                <a:ea typeface="MS PGothic" panose="020B0600070205080204" pitchFamily="34" charset="-128"/>
              </a:defRPr>
            </a:lvl1pPr>
            <a:lvl2pPr marL="742950" indent="-285750" defTabSz="4806950">
              <a:defRPr sz="9500">
                <a:solidFill>
                  <a:schemeClr val="tx1"/>
                </a:solidFill>
                <a:latin typeface="Arial" panose="020B0604020202020204" pitchFamily="34" charset="0"/>
                <a:ea typeface="MS PGothic" panose="020B0600070205080204" pitchFamily="34" charset="-128"/>
              </a:defRPr>
            </a:lvl2pPr>
            <a:lvl3pPr marL="1143000" indent="-228600" defTabSz="4806950">
              <a:defRPr sz="9500">
                <a:solidFill>
                  <a:schemeClr val="tx1"/>
                </a:solidFill>
                <a:latin typeface="Arial" panose="020B0604020202020204" pitchFamily="34" charset="0"/>
                <a:ea typeface="MS PGothic" panose="020B0600070205080204" pitchFamily="34" charset="-128"/>
              </a:defRPr>
            </a:lvl3pPr>
            <a:lvl4pPr marL="1600200" indent="-228600" defTabSz="4806950">
              <a:defRPr sz="9500">
                <a:solidFill>
                  <a:schemeClr val="tx1"/>
                </a:solidFill>
                <a:latin typeface="Arial" panose="020B0604020202020204" pitchFamily="34" charset="0"/>
                <a:ea typeface="MS PGothic" panose="020B0600070205080204" pitchFamily="34" charset="-128"/>
              </a:defRPr>
            </a:lvl4pPr>
            <a:lvl5pPr marL="2057400" indent="-228600" defTabSz="4806950">
              <a:defRPr sz="9500">
                <a:solidFill>
                  <a:schemeClr val="tx1"/>
                </a:solidFill>
                <a:latin typeface="Arial" panose="020B0604020202020204" pitchFamily="34" charset="0"/>
                <a:ea typeface="MS PGothic" panose="020B0600070205080204" pitchFamily="34" charset="-128"/>
              </a:defRPr>
            </a:lvl5pPr>
            <a:lvl6pPr marL="2514600" indent="-228600" defTabSz="4806950" eaLnBrk="0" fontAlgn="base" hangingPunct="0">
              <a:spcBef>
                <a:spcPct val="0"/>
              </a:spcBef>
              <a:spcAft>
                <a:spcPct val="0"/>
              </a:spcAft>
              <a:defRPr sz="9500">
                <a:solidFill>
                  <a:schemeClr val="tx1"/>
                </a:solidFill>
                <a:latin typeface="Arial" panose="020B0604020202020204" pitchFamily="34" charset="0"/>
                <a:ea typeface="MS PGothic" panose="020B0600070205080204" pitchFamily="34" charset="-128"/>
              </a:defRPr>
            </a:lvl6pPr>
            <a:lvl7pPr marL="2971800" indent="-228600" defTabSz="4806950" eaLnBrk="0" fontAlgn="base" hangingPunct="0">
              <a:spcBef>
                <a:spcPct val="0"/>
              </a:spcBef>
              <a:spcAft>
                <a:spcPct val="0"/>
              </a:spcAft>
              <a:defRPr sz="9500">
                <a:solidFill>
                  <a:schemeClr val="tx1"/>
                </a:solidFill>
                <a:latin typeface="Arial" panose="020B0604020202020204" pitchFamily="34" charset="0"/>
                <a:ea typeface="MS PGothic" panose="020B0600070205080204" pitchFamily="34" charset="-128"/>
              </a:defRPr>
            </a:lvl7pPr>
            <a:lvl8pPr marL="3429000" indent="-228600" defTabSz="4806950" eaLnBrk="0" fontAlgn="base" hangingPunct="0">
              <a:spcBef>
                <a:spcPct val="0"/>
              </a:spcBef>
              <a:spcAft>
                <a:spcPct val="0"/>
              </a:spcAft>
              <a:defRPr sz="9500">
                <a:solidFill>
                  <a:schemeClr val="tx1"/>
                </a:solidFill>
                <a:latin typeface="Arial" panose="020B0604020202020204" pitchFamily="34" charset="0"/>
                <a:ea typeface="MS PGothic" panose="020B0600070205080204" pitchFamily="34" charset="-128"/>
              </a:defRPr>
            </a:lvl8pPr>
            <a:lvl9pPr marL="3886200" indent="-228600" defTabSz="4806950" eaLnBrk="0" fontAlgn="base" hangingPunct="0">
              <a:spcBef>
                <a:spcPct val="0"/>
              </a:spcBef>
              <a:spcAft>
                <a:spcPct val="0"/>
              </a:spcAft>
              <a:defRPr sz="9500">
                <a:solidFill>
                  <a:schemeClr val="tx1"/>
                </a:solidFill>
                <a:latin typeface="Arial" panose="020B0604020202020204" pitchFamily="34" charset="0"/>
                <a:ea typeface="MS PGothic" panose="020B0600070205080204" pitchFamily="34" charset="-128"/>
              </a:defRPr>
            </a:lvl9pPr>
          </a:lstStyle>
          <a:p>
            <a:pPr algn="ctr">
              <a:spcBef>
                <a:spcPct val="50000"/>
              </a:spcBef>
            </a:pPr>
            <a:r>
              <a:rPr lang="en-US" altLang="en-US" sz="3600" b="1" dirty="0" smtClean="0">
                <a:solidFill>
                  <a:schemeClr val="bg1"/>
                </a:solidFill>
              </a:rPr>
              <a:t>Let’s try a more difficult Science Inquiry</a:t>
            </a:r>
            <a:endParaRPr lang="en-US" altLang="en-US" sz="3600" b="1" dirty="0">
              <a:solidFill>
                <a:schemeClr val="bg1"/>
              </a:solidFill>
            </a:endParaRPr>
          </a:p>
        </p:txBody>
      </p:sp>
      <p:sp>
        <p:nvSpPr>
          <p:cNvPr id="3" name="TextBox 2"/>
          <p:cNvSpPr txBox="1"/>
          <p:nvPr/>
        </p:nvSpPr>
        <p:spPr>
          <a:xfrm>
            <a:off x="985233" y="2414788"/>
            <a:ext cx="7102699" cy="3416320"/>
          </a:xfrm>
          <a:prstGeom prst="rect">
            <a:avLst/>
          </a:prstGeom>
          <a:noFill/>
        </p:spPr>
        <p:txBody>
          <a:bodyPr wrap="square" rtlCol="0">
            <a:spAutoFit/>
          </a:bodyPr>
          <a:lstStyle/>
          <a:p>
            <a:pPr marL="285750" indent="-285750">
              <a:buFont typeface="Arial" panose="020B0604020202020204" pitchFamily="34" charset="0"/>
              <a:buChar char="•"/>
            </a:pPr>
            <a:r>
              <a:rPr lang="en-US" sz="3600" dirty="0" smtClean="0"/>
              <a:t>What information might help you decide between the alternatives?</a:t>
            </a:r>
          </a:p>
          <a:p>
            <a:pPr marL="285750" indent="-285750">
              <a:buFont typeface="Arial" panose="020B0604020202020204" pitchFamily="34" charset="0"/>
              <a:buChar char="•"/>
            </a:pPr>
            <a:r>
              <a:rPr lang="en-US" sz="3600" dirty="0" smtClean="0"/>
              <a:t>A new technology has been invented that could help you gather more information….</a:t>
            </a:r>
          </a:p>
          <a:p>
            <a:r>
              <a:rPr lang="en-US" sz="3600" dirty="0" smtClean="0"/>
              <a:t> </a:t>
            </a:r>
          </a:p>
        </p:txBody>
      </p:sp>
    </p:spTree>
    <p:extLst>
      <p:ext uri="{BB962C8B-B14F-4D97-AF65-F5344CB8AC3E}">
        <p14:creationId xmlns:p14="http://schemas.microsoft.com/office/powerpoint/2010/main" val="366538630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3"/>
          <p:cNvSpPr txBox="1">
            <a:spLocks/>
          </p:cNvSpPr>
          <p:nvPr/>
        </p:nvSpPr>
        <p:spPr>
          <a:xfrm>
            <a:off x="914400" y="909450"/>
            <a:ext cx="7315200" cy="914400"/>
          </a:xfrm>
          <a:prstGeom prst="rect">
            <a:avLst/>
          </a:prstGeom>
          <a:solidFill>
            <a:srgbClr val="C00000"/>
          </a:solidFill>
        </p:spPr>
        <p:txBody>
          <a:bodyPr anchor="ctr">
            <a:noAutofit/>
          </a:bodyPr>
          <a:lstStyle>
            <a:lvl1pPr algn="l" defTabSz="457200" rtl="0" eaLnBrk="1" latinLnBrk="0" hangingPunct="1">
              <a:spcBef>
                <a:spcPct val="0"/>
              </a:spcBef>
              <a:buNone/>
              <a:defRPr sz="2200" b="1" kern="1200">
                <a:solidFill>
                  <a:schemeClr val="accent1"/>
                </a:solidFill>
                <a:latin typeface="+mj-lt"/>
                <a:ea typeface="+mj-ea"/>
                <a:cs typeface="+mj-cs"/>
              </a:defRPr>
            </a:lvl1pPr>
          </a:lstStyle>
          <a:p>
            <a:pPr algn="ctr">
              <a:spcBef>
                <a:spcPct val="50000"/>
              </a:spcBef>
            </a:pPr>
            <a:r>
              <a:rPr lang="en-US" altLang="en-US" sz="3600" dirty="0" smtClean="0">
                <a:solidFill>
                  <a:schemeClr val="bg1"/>
                </a:solidFill>
              </a:rPr>
              <a:t>Background </a:t>
            </a:r>
            <a:endParaRPr lang="en-US" altLang="en-US" sz="3600" dirty="0">
              <a:solidFill>
                <a:schemeClr val="bg1"/>
              </a:solidFill>
            </a:endParaRPr>
          </a:p>
        </p:txBody>
      </p:sp>
      <p:sp>
        <p:nvSpPr>
          <p:cNvPr id="8" name="Text Box 26"/>
          <p:cNvSpPr txBox="1">
            <a:spLocks noChangeArrowheads="1"/>
          </p:cNvSpPr>
          <p:nvPr/>
        </p:nvSpPr>
        <p:spPr bwMode="auto">
          <a:xfrm>
            <a:off x="914400" y="914400"/>
            <a:ext cx="7315200" cy="914400"/>
          </a:xfrm>
          <a:prstGeom prst="rect">
            <a:avLst/>
          </a:prstGeom>
          <a:solidFill>
            <a:srgbClr val="A80000"/>
          </a:solidFill>
          <a:ln w="3175">
            <a:solidFill>
              <a:schemeClr val="tx1"/>
            </a:solidFill>
            <a:miter lim="800000"/>
            <a:headEnd/>
            <a:tailEnd/>
          </a:ln>
        </p:spPr>
        <p:txBody>
          <a:bodyPr lIns="228600" tIns="457200" bIns="457200" anchor="ctr"/>
          <a:lstStyle>
            <a:lvl1pPr defTabSz="4806950">
              <a:defRPr sz="9500">
                <a:solidFill>
                  <a:schemeClr val="tx1"/>
                </a:solidFill>
                <a:latin typeface="Arial" panose="020B0604020202020204" pitchFamily="34" charset="0"/>
                <a:ea typeface="MS PGothic" panose="020B0600070205080204" pitchFamily="34" charset="-128"/>
              </a:defRPr>
            </a:lvl1pPr>
            <a:lvl2pPr marL="742950" indent="-285750" defTabSz="4806950">
              <a:defRPr sz="9500">
                <a:solidFill>
                  <a:schemeClr val="tx1"/>
                </a:solidFill>
                <a:latin typeface="Arial" panose="020B0604020202020204" pitchFamily="34" charset="0"/>
                <a:ea typeface="MS PGothic" panose="020B0600070205080204" pitchFamily="34" charset="-128"/>
              </a:defRPr>
            </a:lvl2pPr>
            <a:lvl3pPr marL="1143000" indent="-228600" defTabSz="4806950">
              <a:defRPr sz="9500">
                <a:solidFill>
                  <a:schemeClr val="tx1"/>
                </a:solidFill>
                <a:latin typeface="Arial" panose="020B0604020202020204" pitchFamily="34" charset="0"/>
                <a:ea typeface="MS PGothic" panose="020B0600070205080204" pitchFamily="34" charset="-128"/>
              </a:defRPr>
            </a:lvl3pPr>
            <a:lvl4pPr marL="1600200" indent="-228600" defTabSz="4806950">
              <a:defRPr sz="9500">
                <a:solidFill>
                  <a:schemeClr val="tx1"/>
                </a:solidFill>
                <a:latin typeface="Arial" panose="020B0604020202020204" pitchFamily="34" charset="0"/>
                <a:ea typeface="MS PGothic" panose="020B0600070205080204" pitchFamily="34" charset="-128"/>
              </a:defRPr>
            </a:lvl4pPr>
            <a:lvl5pPr marL="2057400" indent="-228600" defTabSz="4806950">
              <a:defRPr sz="9500">
                <a:solidFill>
                  <a:schemeClr val="tx1"/>
                </a:solidFill>
                <a:latin typeface="Arial" panose="020B0604020202020204" pitchFamily="34" charset="0"/>
                <a:ea typeface="MS PGothic" panose="020B0600070205080204" pitchFamily="34" charset="-128"/>
              </a:defRPr>
            </a:lvl5pPr>
            <a:lvl6pPr marL="2514600" indent="-228600" defTabSz="4806950" eaLnBrk="0" fontAlgn="base" hangingPunct="0">
              <a:spcBef>
                <a:spcPct val="0"/>
              </a:spcBef>
              <a:spcAft>
                <a:spcPct val="0"/>
              </a:spcAft>
              <a:defRPr sz="9500">
                <a:solidFill>
                  <a:schemeClr val="tx1"/>
                </a:solidFill>
                <a:latin typeface="Arial" panose="020B0604020202020204" pitchFamily="34" charset="0"/>
                <a:ea typeface="MS PGothic" panose="020B0600070205080204" pitchFamily="34" charset="-128"/>
              </a:defRPr>
            </a:lvl6pPr>
            <a:lvl7pPr marL="2971800" indent="-228600" defTabSz="4806950" eaLnBrk="0" fontAlgn="base" hangingPunct="0">
              <a:spcBef>
                <a:spcPct val="0"/>
              </a:spcBef>
              <a:spcAft>
                <a:spcPct val="0"/>
              </a:spcAft>
              <a:defRPr sz="9500">
                <a:solidFill>
                  <a:schemeClr val="tx1"/>
                </a:solidFill>
                <a:latin typeface="Arial" panose="020B0604020202020204" pitchFamily="34" charset="0"/>
                <a:ea typeface="MS PGothic" panose="020B0600070205080204" pitchFamily="34" charset="-128"/>
              </a:defRPr>
            </a:lvl7pPr>
            <a:lvl8pPr marL="3429000" indent="-228600" defTabSz="4806950" eaLnBrk="0" fontAlgn="base" hangingPunct="0">
              <a:spcBef>
                <a:spcPct val="0"/>
              </a:spcBef>
              <a:spcAft>
                <a:spcPct val="0"/>
              </a:spcAft>
              <a:defRPr sz="9500">
                <a:solidFill>
                  <a:schemeClr val="tx1"/>
                </a:solidFill>
                <a:latin typeface="Arial" panose="020B0604020202020204" pitchFamily="34" charset="0"/>
                <a:ea typeface="MS PGothic" panose="020B0600070205080204" pitchFamily="34" charset="-128"/>
              </a:defRPr>
            </a:lvl8pPr>
            <a:lvl9pPr marL="3886200" indent="-228600" defTabSz="4806950" eaLnBrk="0" fontAlgn="base" hangingPunct="0">
              <a:spcBef>
                <a:spcPct val="0"/>
              </a:spcBef>
              <a:spcAft>
                <a:spcPct val="0"/>
              </a:spcAft>
              <a:defRPr sz="9500">
                <a:solidFill>
                  <a:schemeClr val="tx1"/>
                </a:solidFill>
                <a:latin typeface="Arial" panose="020B0604020202020204" pitchFamily="34" charset="0"/>
                <a:ea typeface="MS PGothic" panose="020B0600070205080204" pitchFamily="34" charset="-128"/>
              </a:defRPr>
            </a:lvl9pPr>
          </a:lstStyle>
          <a:p>
            <a:pPr algn="ctr" eaLnBrk="1" hangingPunct="1">
              <a:spcBef>
                <a:spcPct val="50000"/>
              </a:spcBef>
            </a:pPr>
            <a:r>
              <a:rPr lang="en-US" altLang="en-US" sz="4800" b="1" dirty="0" smtClean="0">
                <a:solidFill>
                  <a:schemeClr val="bg1"/>
                </a:solidFill>
              </a:rPr>
              <a:t>What is STEM?</a:t>
            </a:r>
            <a:endParaRPr lang="en-US" altLang="en-US" sz="4800" b="1" dirty="0">
              <a:solidFill>
                <a:schemeClr val="bg1"/>
              </a:solidFill>
            </a:endParaRPr>
          </a:p>
        </p:txBody>
      </p:sp>
      <p:sp>
        <p:nvSpPr>
          <p:cNvPr id="2" name="TextBox 1"/>
          <p:cNvSpPr txBox="1"/>
          <p:nvPr/>
        </p:nvSpPr>
        <p:spPr>
          <a:xfrm>
            <a:off x="1071152" y="2256666"/>
            <a:ext cx="5408023" cy="3416320"/>
          </a:xfrm>
          <a:prstGeom prst="rect">
            <a:avLst/>
          </a:prstGeom>
          <a:noFill/>
        </p:spPr>
        <p:txBody>
          <a:bodyPr wrap="square" rtlCol="0">
            <a:spAutoFit/>
          </a:bodyPr>
          <a:lstStyle/>
          <a:p>
            <a:r>
              <a:rPr lang="en-US" sz="5400" b="1" dirty="0" smtClean="0">
                <a:solidFill>
                  <a:srgbClr val="800000"/>
                </a:solidFill>
              </a:rPr>
              <a:t>S</a:t>
            </a:r>
            <a:r>
              <a:rPr lang="en-US" sz="5400" b="1" dirty="0" smtClean="0"/>
              <a:t>cience</a:t>
            </a:r>
          </a:p>
          <a:p>
            <a:r>
              <a:rPr lang="en-US" sz="5400" b="1" dirty="0" smtClean="0">
                <a:solidFill>
                  <a:srgbClr val="800000"/>
                </a:solidFill>
              </a:rPr>
              <a:t>T</a:t>
            </a:r>
            <a:r>
              <a:rPr lang="en-US" sz="5400" b="1" dirty="0" smtClean="0"/>
              <a:t>echnology</a:t>
            </a:r>
          </a:p>
          <a:p>
            <a:r>
              <a:rPr lang="en-US" sz="5400" b="1" dirty="0" smtClean="0">
                <a:solidFill>
                  <a:srgbClr val="800000"/>
                </a:solidFill>
              </a:rPr>
              <a:t>E</a:t>
            </a:r>
            <a:r>
              <a:rPr lang="en-US" sz="5400" b="1" dirty="0" smtClean="0"/>
              <a:t>ngineering</a:t>
            </a:r>
          </a:p>
          <a:p>
            <a:r>
              <a:rPr lang="en-US" sz="5400" b="1" dirty="0" smtClean="0">
                <a:solidFill>
                  <a:srgbClr val="800000"/>
                </a:solidFill>
              </a:rPr>
              <a:t>M</a:t>
            </a:r>
            <a:r>
              <a:rPr lang="en-US" sz="5400" b="1" dirty="0" smtClean="0"/>
              <a:t>athematics</a:t>
            </a:r>
            <a:endParaRPr lang="en-US" sz="5400" b="1" dirty="0"/>
          </a:p>
        </p:txBody>
      </p:sp>
      <p:pic>
        <p:nvPicPr>
          <p:cNvPr id="5"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3401" y="6075894"/>
            <a:ext cx="2209800" cy="4011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581584174"/>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26"/>
          <p:cNvSpPr txBox="1">
            <a:spLocks noChangeArrowheads="1"/>
          </p:cNvSpPr>
          <p:nvPr/>
        </p:nvSpPr>
        <p:spPr bwMode="auto">
          <a:xfrm>
            <a:off x="985234" y="677838"/>
            <a:ext cx="7244366" cy="1369903"/>
          </a:xfrm>
          <a:prstGeom prst="rect">
            <a:avLst/>
          </a:prstGeom>
          <a:solidFill>
            <a:srgbClr val="A80000"/>
          </a:solidFill>
          <a:ln w="3175">
            <a:solidFill>
              <a:schemeClr val="tx1"/>
            </a:solidFill>
            <a:miter lim="800000"/>
            <a:headEnd/>
            <a:tailEnd/>
          </a:ln>
        </p:spPr>
        <p:txBody>
          <a:bodyPr lIns="228600" tIns="457200" bIns="457200" anchor="ctr"/>
          <a:lstStyle>
            <a:lvl1pPr defTabSz="4806950">
              <a:defRPr sz="9500">
                <a:solidFill>
                  <a:schemeClr val="tx1"/>
                </a:solidFill>
                <a:latin typeface="Arial" panose="020B0604020202020204" pitchFamily="34" charset="0"/>
                <a:ea typeface="MS PGothic" panose="020B0600070205080204" pitchFamily="34" charset="-128"/>
              </a:defRPr>
            </a:lvl1pPr>
            <a:lvl2pPr marL="742950" indent="-285750" defTabSz="4806950">
              <a:defRPr sz="9500">
                <a:solidFill>
                  <a:schemeClr val="tx1"/>
                </a:solidFill>
                <a:latin typeface="Arial" panose="020B0604020202020204" pitchFamily="34" charset="0"/>
                <a:ea typeface="MS PGothic" panose="020B0600070205080204" pitchFamily="34" charset="-128"/>
              </a:defRPr>
            </a:lvl2pPr>
            <a:lvl3pPr marL="1143000" indent="-228600" defTabSz="4806950">
              <a:defRPr sz="9500">
                <a:solidFill>
                  <a:schemeClr val="tx1"/>
                </a:solidFill>
                <a:latin typeface="Arial" panose="020B0604020202020204" pitchFamily="34" charset="0"/>
                <a:ea typeface="MS PGothic" panose="020B0600070205080204" pitchFamily="34" charset="-128"/>
              </a:defRPr>
            </a:lvl3pPr>
            <a:lvl4pPr marL="1600200" indent="-228600" defTabSz="4806950">
              <a:defRPr sz="9500">
                <a:solidFill>
                  <a:schemeClr val="tx1"/>
                </a:solidFill>
                <a:latin typeface="Arial" panose="020B0604020202020204" pitchFamily="34" charset="0"/>
                <a:ea typeface="MS PGothic" panose="020B0600070205080204" pitchFamily="34" charset="-128"/>
              </a:defRPr>
            </a:lvl4pPr>
            <a:lvl5pPr marL="2057400" indent="-228600" defTabSz="4806950">
              <a:defRPr sz="9500">
                <a:solidFill>
                  <a:schemeClr val="tx1"/>
                </a:solidFill>
                <a:latin typeface="Arial" panose="020B0604020202020204" pitchFamily="34" charset="0"/>
                <a:ea typeface="MS PGothic" panose="020B0600070205080204" pitchFamily="34" charset="-128"/>
              </a:defRPr>
            </a:lvl5pPr>
            <a:lvl6pPr marL="2514600" indent="-228600" defTabSz="4806950" eaLnBrk="0" fontAlgn="base" hangingPunct="0">
              <a:spcBef>
                <a:spcPct val="0"/>
              </a:spcBef>
              <a:spcAft>
                <a:spcPct val="0"/>
              </a:spcAft>
              <a:defRPr sz="9500">
                <a:solidFill>
                  <a:schemeClr val="tx1"/>
                </a:solidFill>
                <a:latin typeface="Arial" panose="020B0604020202020204" pitchFamily="34" charset="0"/>
                <a:ea typeface="MS PGothic" panose="020B0600070205080204" pitchFamily="34" charset="-128"/>
              </a:defRPr>
            </a:lvl6pPr>
            <a:lvl7pPr marL="2971800" indent="-228600" defTabSz="4806950" eaLnBrk="0" fontAlgn="base" hangingPunct="0">
              <a:spcBef>
                <a:spcPct val="0"/>
              </a:spcBef>
              <a:spcAft>
                <a:spcPct val="0"/>
              </a:spcAft>
              <a:defRPr sz="9500">
                <a:solidFill>
                  <a:schemeClr val="tx1"/>
                </a:solidFill>
                <a:latin typeface="Arial" panose="020B0604020202020204" pitchFamily="34" charset="0"/>
                <a:ea typeface="MS PGothic" panose="020B0600070205080204" pitchFamily="34" charset="-128"/>
              </a:defRPr>
            </a:lvl7pPr>
            <a:lvl8pPr marL="3429000" indent="-228600" defTabSz="4806950" eaLnBrk="0" fontAlgn="base" hangingPunct="0">
              <a:spcBef>
                <a:spcPct val="0"/>
              </a:spcBef>
              <a:spcAft>
                <a:spcPct val="0"/>
              </a:spcAft>
              <a:defRPr sz="9500">
                <a:solidFill>
                  <a:schemeClr val="tx1"/>
                </a:solidFill>
                <a:latin typeface="Arial" panose="020B0604020202020204" pitchFamily="34" charset="0"/>
                <a:ea typeface="MS PGothic" panose="020B0600070205080204" pitchFamily="34" charset="-128"/>
              </a:defRPr>
            </a:lvl8pPr>
            <a:lvl9pPr marL="3886200" indent="-228600" defTabSz="4806950" eaLnBrk="0" fontAlgn="base" hangingPunct="0">
              <a:spcBef>
                <a:spcPct val="0"/>
              </a:spcBef>
              <a:spcAft>
                <a:spcPct val="0"/>
              </a:spcAft>
              <a:defRPr sz="9500">
                <a:solidFill>
                  <a:schemeClr val="tx1"/>
                </a:solidFill>
                <a:latin typeface="Arial" panose="020B0604020202020204" pitchFamily="34" charset="0"/>
                <a:ea typeface="MS PGothic" panose="020B0600070205080204" pitchFamily="34" charset="-128"/>
              </a:defRPr>
            </a:lvl9pPr>
          </a:lstStyle>
          <a:p>
            <a:pPr algn="ctr">
              <a:spcBef>
                <a:spcPct val="50000"/>
              </a:spcBef>
            </a:pPr>
            <a:r>
              <a:rPr lang="en-US" altLang="en-US" sz="3600" b="1" dirty="0" smtClean="0">
                <a:solidFill>
                  <a:schemeClr val="bg1"/>
                </a:solidFill>
              </a:rPr>
              <a:t>Let’s try a more difficult Science Inquiry</a:t>
            </a:r>
            <a:endParaRPr lang="en-US" altLang="en-US" sz="3600" b="1" dirty="0">
              <a:solidFill>
                <a:schemeClr val="bg1"/>
              </a:solidFill>
            </a:endParaRPr>
          </a:p>
        </p:txBody>
      </p:sp>
      <p:sp>
        <p:nvSpPr>
          <p:cNvPr id="3" name="TextBox 2"/>
          <p:cNvSpPr txBox="1"/>
          <p:nvPr/>
        </p:nvSpPr>
        <p:spPr>
          <a:xfrm>
            <a:off x="495837" y="2414788"/>
            <a:ext cx="7592096" cy="3970318"/>
          </a:xfrm>
          <a:prstGeom prst="rect">
            <a:avLst/>
          </a:prstGeom>
          <a:noFill/>
        </p:spPr>
        <p:txBody>
          <a:bodyPr wrap="square" rtlCol="0">
            <a:spAutoFit/>
          </a:bodyPr>
          <a:lstStyle/>
          <a:p>
            <a:pPr marL="285750" indent="-285750">
              <a:buFont typeface="Arial" panose="020B0604020202020204" pitchFamily="34" charset="0"/>
              <a:buChar char="•"/>
            </a:pPr>
            <a:r>
              <a:rPr lang="en-US" sz="3600" dirty="0" smtClean="0"/>
              <a:t>Use your new technology to check one number on the corner of the hidden side. </a:t>
            </a:r>
          </a:p>
          <a:p>
            <a:pPr marL="285750" indent="-285750">
              <a:buFont typeface="Arial" panose="020B0604020202020204" pitchFamily="34" charset="0"/>
              <a:buChar char="•"/>
            </a:pPr>
            <a:r>
              <a:rPr lang="en-US" sz="3600" dirty="0" smtClean="0"/>
              <a:t>What number do you find?  </a:t>
            </a:r>
          </a:p>
          <a:p>
            <a:pPr marL="285750" indent="-285750">
              <a:buFont typeface="Arial" panose="020B0604020202020204" pitchFamily="34" charset="0"/>
              <a:buChar char="•"/>
            </a:pPr>
            <a:r>
              <a:rPr lang="en-US" sz="3600" dirty="0" smtClean="0"/>
              <a:t>Does this information help you decide among different alternatives?  </a:t>
            </a:r>
          </a:p>
          <a:p>
            <a:r>
              <a:rPr lang="en-US" sz="3600" dirty="0" smtClean="0"/>
              <a:t> </a:t>
            </a:r>
          </a:p>
        </p:txBody>
      </p:sp>
    </p:spTree>
    <p:extLst>
      <p:ext uri="{BB962C8B-B14F-4D97-AF65-F5344CB8AC3E}">
        <p14:creationId xmlns:p14="http://schemas.microsoft.com/office/powerpoint/2010/main" val="2732004640"/>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26"/>
          <p:cNvSpPr txBox="1">
            <a:spLocks noChangeArrowheads="1"/>
          </p:cNvSpPr>
          <p:nvPr/>
        </p:nvSpPr>
        <p:spPr bwMode="auto">
          <a:xfrm>
            <a:off x="985234" y="677838"/>
            <a:ext cx="7244366" cy="1369903"/>
          </a:xfrm>
          <a:prstGeom prst="rect">
            <a:avLst/>
          </a:prstGeom>
          <a:solidFill>
            <a:srgbClr val="A80000"/>
          </a:solidFill>
          <a:ln w="3175">
            <a:solidFill>
              <a:schemeClr val="tx1"/>
            </a:solidFill>
            <a:miter lim="800000"/>
            <a:headEnd/>
            <a:tailEnd/>
          </a:ln>
        </p:spPr>
        <p:txBody>
          <a:bodyPr lIns="228600" tIns="457200" bIns="457200" anchor="ctr"/>
          <a:lstStyle>
            <a:lvl1pPr defTabSz="4806950">
              <a:defRPr sz="9500">
                <a:solidFill>
                  <a:schemeClr val="tx1"/>
                </a:solidFill>
                <a:latin typeface="Arial" panose="020B0604020202020204" pitchFamily="34" charset="0"/>
                <a:ea typeface="MS PGothic" panose="020B0600070205080204" pitchFamily="34" charset="-128"/>
              </a:defRPr>
            </a:lvl1pPr>
            <a:lvl2pPr marL="742950" indent="-285750" defTabSz="4806950">
              <a:defRPr sz="9500">
                <a:solidFill>
                  <a:schemeClr val="tx1"/>
                </a:solidFill>
                <a:latin typeface="Arial" panose="020B0604020202020204" pitchFamily="34" charset="0"/>
                <a:ea typeface="MS PGothic" panose="020B0600070205080204" pitchFamily="34" charset="-128"/>
              </a:defRPr>
            </a:lvl2pPr>
            <a:lvl3pPr marL="1143000" indent="-228600" defTabSz="4806950">
              <a:defRPr sz="9500">
                <a:solidFill>
                  <a:schemeClr val="tx1"/>
                </a:solidFill>
                <a:latin typeface="Arial" panose="020B0604020202020204" pitchFamily="34" charset="0"/>
                <a:ea typeface="MS PGothic" panose="020B0600070205080204" pitchFamily="34" charset="-128"/>
              </a:defRPr>
            </a:lvl3pPr>
            <a:lvl4pPr marL="1600200" indent="-228600" defTabSz="4806950">
              <a:defRPr sz="9500">
                <a:solidFill>
                  <a:schemeClr val="tx1"/>
                </a:solidFill>
                <a:latin typeface="Arial" panose="020B0604020202020204" pitchFamily="34" charset="0"/>
                <a:ea typeface="MS PGothic" panose="020B0600070205080204" pitchFamily="34" charset="-128"/>
              </a:defRPr>
            </a:lvl4pPr>
            <a:lvl5pPr marL="2057400" indent="-228600" defTabSz="4806950">
              <a:defRPr sz="9500">
                <a:solidFill>
                  <a:schemeClr val="tx1"/>
                </a:solidFill>
                <a:latin typeface="Arial" panose="020B0604020202020204" pitchFamily="34" charset="0"/>
                <a:ea typeface="MS PGothic" panose="020B0600070205080204" pitchFamily="34" charset="-128"/>
              </a:defRPr>
            </a:lvl5pPr>
            <a:lvl6pPr marL="2514600" indent="-228600" defTabSz="4806950" eaLnBrk="0" fontAlgn="base" hangingPunct="0">
              <a:spcBef>
                <a:spcPct val="0"/>
              </a:spcBef>
              <a:spcAft>
                <a:spcPct val="0"/>
              </a:spcAft>
              <a:defRPr sz="9500">
                <a:solidFill>
                  <a:schemeClr val="tx1"/>
                </a:solidFill>
                <a:latin typeface="Arial" panose="020B0604020202020204" pitchFamily="34" charset="0"/>
                <a:ea typeface="MS PGothic" panose="020B0600070205080204" pitchFamily="34" charset="-128"/>
              </a:defRPr>
            </a:lvl6pPr>
            <a:lvl7pPr marL="2971800" indent="-228600" defTabSz="4806950" eaLnBrk="0" fontAlgn="base" hangingPunct="0">
              <a:spcBef>
                <a:spcPct val="0"/>
              </a:spcBef>
              <a:spcAft>
                <a:spcPct val="0"/>
              </a:spcAft>
              <a:defRPr sz="9500">
                <a:solidFill>
                  <a:schemeClr val="tx1"/>
                </a:solidFill>
                <a:latin typeface="Arial" panose="020B0604020202020204" pitchFamily="34" charset="0"/>
                <a:ea typeface="MS PGothic" panose="020B0600070205080204" pitchFamily="34" charset="-128"/>
              </a:defRPr>
            </a:lvl7pPr>
            <a:lvl8pPr marL="3429000" indent="-228600" defTabSz="4806950" eaLnBrk="0" fontAlgn="base" hangingPunct="0">
              <a:spcBef>
                <a:spcPct val="0"/>
              </a:spcBef>
              <a:spcAft>
                <a:spcPct val="0"/>
              </a:spcAft>
              <a:defRPr sz="9500">
                <a:solidFill>
                  <a:schemeClr val="tx1"/>
                </a:solidFill>
                <a:latin typeface="Arial" panose="020B0604020202020204" pitchFamily="34" charset="0"/>
                <a:ea typeface="MS PGothic" panose="020B0600070205080204" pitchFamily="34" charset="-128"/>
              </a:defRPr>
            </a:lvl8pPr>
            <a:lvl9pPr marL="3886200" indent="-228600" defTabSz="4806950" eaLnBrk="0" fontAlgn="base" hangingPunct="0">
              <a:spcBef>
                <a:spcPct val="0"/>
              </a:spcBef>
              <a:spcAft>
                <a:spcPct val="0"/>
              </a:spcAft>
              <a:defRPr sz="9500">
                <a:solidFill>
                  <a:schemeClr val="tx1"/>
                </a:solidFill>
                <a:latin typeface="Arial" panose="020B0604020202020204" pitchFamily="34" charset="0"/>
                <a:ea typeface="MS PGothic" panose="020B0600070205080204" pitchFamily="34" charset="-128"/>
              </a:defRPr>
            </a:lvl9pPr>
          </a:lstStyle>
          <a:p>
            <a:pPr algn="ctr">
              <a:spcBef>
                <a:spcPct val="50000"/>
              </a:spcBef>
            </a:pPr>
            <a:r>
              <a:rPr lang="en-US" altLang="en-US" sz="3600" b="1" dirty="0" smtClean="0">
                <a:solidFill>
                  <a:schemeClr val="bg1"/>
                </a:solidFill>
              </a:rPr>
              <a:t>Lesson Design – 5E</a:t>
            </a:r>
            <a:endParaRPr lang="en-US" altLang="en-US" sz="3600" b="1" dirty="0">
              <a:solidFill>
                <a:schemeClr val="bg1"/>
              </a:solidFill>
            </a:endParaRPr>
          </a:p>
        </p:txBody>
      </p:sp>
      <p:sp>
        <p:nvSpPr>
          <p:cNvPr id="3" name="TextBox 2"/>
          <p:cNvSpPr txBox="1"/>
          <p:nvPr/>
        </p:nvSpPr>
        <p:spPr>
          <a:xfrm>
            <a:off x="2643447" y="2414788"/>
            <a:ext cx="3286298" cy="3970318"/>
          </a:xfrm>
          <a:prstGeom prst="rect">
            <a:avLst/>
          </a:prstGeom>
          <a:noFill/>
        </p:spPr>
        <p:txBody>
          <a:bodyPr wrap="square" rtlCol="0">
            <a:spAutoFit/>
          </a:bodyPr>
          <a:lstStyle/>
          <a:p>
            <a:pPr marL="285750" indent="-285750">
              <a:buFont typeface="Arial" panose="020B0604020202020204" pitchFamily="34" charset="0"/>
              <a:buChar char="•"/>
            </a:pPr>
            <a:r>
              <a:rPr lang="en-US" sz="3600" dirty="0" smtClean="0"/>
              <a:t>Engage</a:t>
            </a:r>
          </a:p>
          <a:p>
            <a:pPr marL="285750" indent="-285750">
              <a:buFont typeface="Arial" panose="020B0604020202020204" pitchFamily="34" charset="0"/>
              <a:buChar char="•"/>
            </a:pPr>
            <a:r>
              <a:rPr lang="en-US" sz="3600" dirty="0" smtClean="0"/>
              <a:t>Explore</a:t>
            </a:r>
          </a:p>
          <a:p>
            <a:pPr marL="285750" indent="-285750">
              <a:buFont typeface="Arial" panose="020B0604020202020204" pitchFamily="34" charset="0"/>
              <a:buChar char="•"/>
            </a:pPr>
            <a:r>
              <a:rPr lang="en-US" sz="3600" dirty="0" smtClean="0"/>
              <a:t>Explain</a:t>
            </a:r>
          </a:p>
          <a:p>
            <a:pPr marL="285750" indent="-285750">
              <a:buFont typeface="Arial" panose="020B0604020202020204" pitchFamily="34" charset="0"/>
              <a:buChar char="•"/>
            </a:pPr>
            <a:r>
              <a:rPr lang="en-US" sz="3600" dirty="0" smtClean="0"/>
              <a:t>Elaborate</a:t>
            </a:r>
          </a:p>
          <a:p>
            <a:pPr marL="285750" indent="-285750">
              <a:buFont typeface="Arial" panose="020B0604020202020204" pitchFamily="34" charset="0"/>
              <a:buChar char="•"/>
            </a:pPr>
            <a:r>
              <a:rPr lang="en-US" sz="3600" dirty="0" smtClean="0"/>
              <a:t>Evaluate</a:t>
            </a:r>
          </a:p>
          <a:p>
            <a:pPr marL="285750" indent="-285750">
              <a:buFont typeface="Arial" panose="020B0604020202020204" pitchFamily="34" charset="0"/>
              <a:buChar char="•"/>
            </a:pPr>
            <a:endParaRPr lang="en-US" sz="3600" dirty="0" smtClean="0"/>
          </a:p>
          <a:p>
            <a:r>
              <a:rPr lang="en-US" sz="3600" dirty="0" smtClean="0"/>
              <a:t> </a:t>
            </a:r>
          </a:p>
        </p:txBody>
      </p:sp>
    </p:spTree>
    <p:extLst>
      <p:ext uri="{BB962C8B-B14F-4D97-AF65-F5344CB8AC3E}">
        <p14:creationId xmlns:p14="http://schemas.microsoft.com/office/powerpoint/2010/main" val="3320132375"/>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26"/>
          <p:cNvSpPr txBox="1">
            <a:spLocks noChangeArrowheads="1"/>
          </p:cNvSpPr>
          <p:nvPr/>
        </p:nvSpPr>
        <p:spPr bwMode="auto">
          <a:xfrm>
            <a:off x="304800" y="677838"/>
            <a:ext cx="7924800" cy="951457"/>
          </a:xfrm>
          <a:prstGeom prst="rect">
            <a:avLst/>
          </a:prstGeom>
          <a:solidFill>
            <a:srgbClr val="A80000"/>
          </a:solidFill>
          <a:ln w="3175">
            <a:solidFill>
              <a:schemeClr val="tx1"/>
            </a:solidFill>
            <a:miter lim="800000"/>
            <a:headEnd/>
            <a:tailEnd/>
          </a:ln>
        </p:spPr>
        <p:txBody>
          <a:bodyPr lIns="228600" tIns="457200" bIns="457200" anchor="ctr"/>
          <a:lstStyle>
            <a:lvl1pPr defTabSz="4806950">
              <a:defRPr sz="9500">
                <a:solidFill>
                  <a:schemeClr val="tx1"/>
                </a:solidFill>
                <a:latin typeface="Arial" panose="020B0604020202020204" pitchFamily="34" charset="0"/>
                <a:ea typeface="MS PGothic" panose="020B0600070205080204" pitchFamily="34" charset="-128"/>
              </a:defRPr>
            </a:lvl1pPr>
            <a:lvl2pPr marL="742950" indent="-285750" defTabSz="4806950">
              <a:defRPr sz="9500">
                <a:solidFill>
                  <a:schemeClr val="tx1"/>
                </a:solidFill>
                <a:latin typeface="Arial" panose="020B0604020202020204" pitchFamily="34" charset="0"/>
                <a:ea typeface="MS PGothic" panose="020B0600070205080204" pitchFamily="34" charset="-128"/>
              </a:defRPr>
            </a:lvl2pPr>
            <a:lvl3pPr marL="1143000" indent="-228600" defTabSz="4806950">
              <a:defRPr sz="9500">
                <a:solidFill>
                  <a:schemeClr val="tx1"/>
                </a:solidFill>
                <a:latin typeface="Arial" panose="020B0604020202020204" pitchFamily="34" charset="0"/>
                <a:ea typeface="MS PGothic" panose="020B0600070205080204" pitchFamily="34" charset="-128"/>
              </a:defRPr>
            </a:lvl3pPr>
            <a:lvl4pPr marL="1600200" indent="-228600" defTabSz="4806950">
              <a:defRPr sz="9500">
                <a:solidFill>
                  <a:schemeClr val="tx1"/>
                </a:solidFill>
                <a:latin typeface="Arial" panose="020B0604020202020204" pitchFamily="34" charset="0"/>
                <a:ea typeface="MS PGothic" panose="020B0600070205080204" pitchFamily="34" charset="-128"/>
              </a:defRPr>
            </a:lvl4pPr>
            <a:lvl5pPr marL="2057400" indent="-228600" defTabSz="4806950">
              <a:defRPr sz="9500">
                <a:solidFill>
                  <a:schemeClr val="tx1"/>
                </a:solidFill>
                <a:latin typeface="Arial" panose="020B0604020202020204" pitchFamily="34" charset="0"/>
                <a:ea typeface="MS PGothic" panose="020B0600070205080204" pitchFamily="34" charset="-128"/>
              </a:defRPr>
            </a:lvl5pPr>
            <a:lvl6pPr marL="2514600" indent="-228600" defTabSz="4806950" eaLnBrk="0" fontAlgn="base" hangingPunct="0">
              <a:spcBef>
                <a:spcPct val="0"/>
              </a:spcBef>
              <a:spcAft>
                <a:spcPct val="0"/>
              </a:spcAft>
              <a:defRPr sz="9500">
                <a:solidFill>
                  <a:schemeClr val="tx1"/>
                </a:solidFill>
                <a:latin typeface="Arial" panose="020B0604020202020204" pitchFamily="34" charset="0"/>
                <a:ea typeface="MS PGothic" panose="020B0600070205080204" pitchFamily="34" charset="-128"/>
              </a:defRPr>
            </a:lvl6pPr>
            <a:lvl7pPr marL="2971800" indent="-228600" defTabSz="4806950" eaLnBrk="0" fontAlgn="base" hangingPunct="0">
              <a:spcBef>
                <a:spcPct val="0"/>
              </a:spcBef>
              <a:spcAft>
                <a:spcPct val="0"/>
              </a:spcAft>
              <a:defRPr sz="9500">
                <a:solidFill>
                  <a:schemeClr val="tx1"/>
                </a:solidFill>
                <a:latin typeface="Arial" panose="020B0604020202020204" pitchFamily="34" charset="0"/>
                <a:ea typeface="MS PGothic" panose="020B0600070205080204" pitchFamily="34" charset="-128"/>
              </a:defRPr>
            </a:lvl7pPr>
            <a:lvl8pPr marL="3429000" indent="-228600" defTabSz="4806950" eaLnBrk="0" fontAlgn="base" hangingPunct="0">
              <a:spcBef>
                <a:spcPct val="0"/>
              </a:spcBef>
              <a:spcAft>
                <a:spcPct val="0"/>
              </a:spcAft>
              <a:defRPr sz="9500">
                <a:solidFill>
                  <a:schemeClr val="tx1"/>
                </a:solidFill>
                <a:latin typeface="Arial" panose="020B0604020202020204" pitchFamily="34" charset="0"/>
                <a:ea typeface="MS PGothic" panose="020B0600070205080204" pitchFamily="34" charset="-128"/>
              </a:defRPr>
            </a:lvl8pPr>
            <a:lvl9pPr marL="3886200" indent="-228600" defTabSz="4806950" eaLnBrk="0" fontAlgn="base" hangingPunct="0">
              <a:spcBef>
                <a:spcPct val="0"/>
              </a:spcBef>
              <a:spcAft>
                <a:spcPct val="0"/>
              </a:spcAft>
              <a:defRPr sz="9500">
                <a:solidFill>
                  <a:schemeClr val="tx1"/>
                </a:solidFill>
                <a:latin typeface="Arial" panose="020B0604020202020204" pitchFamily="34" charset="0"/>
                <a:ea typeface="MS PGothic" panose="020B0600070205080204" pitchFamily="34" charset="-128"/>
              </a:defRPr>
            </a:lvl9pPr>
          </a:lstStyle>
          <a:p>
            <a:pPr algn="ctr">
              <a:spcBef>
                <a:spcPct val="50000"/>
              </a:spcBef>
            </a:pPr>
            <a:r>
              <a:rPr lang="en-US" altLang="en-US" sz="3600" b="1" dirty="0" smtClean="0">
                <a:solidFill>
                  <a:schemeClr val="bg1"/>
                </a:solidFill>
              </a:rPr>
              <a:t>What does this lesson teach? </a:t>
            </a:r>
            <a:endParaRPr lang="en-US" altLang="en-US" sz="3600" b="1" dirty="0">
              <a:solidFill>
                <a:schemeClr val="bg1"/>
              </a:solidFill>
            </a:endParaRPr>
          </a:p>
        </p:txBody>
      </p:sp>
      <p:sp>
        <p:nvSpPr>
          <p:cNvPr id="3" name="TextBox 2"/>
          <p:cNvSpPr txBox="1"/>
          <p:nvPr/>
        </p:nvSpPr>
        <p:spPr>
          <a:xfrm>
            <a:off x="994600" y="1726316"/>
            <a:ext cx="7024410" cy="7355860"/>
          </a:xfrm>
          <a:prstGeom prst="rect">
            <a:avLst/>
          </a:prstGeom>
          <a:noFill/>
        </p:spPr>
        <p:txBody>
          <a:bodyPr wrap="square" rtlCol="0">
            <a:spAutoFit/>
          </a:bodyPr>
          <a:lstStyle/>
          <a:p>
            <a:pPr marL="571500" indent="-571500">
              <a:buFont typeface="Arial" panose="020B0604020202020204" pitchFamily="34" charset="0"/>
              <a:buChar char="•"/>
            </a:pPr>
            <a:r>
              <a:rPr lang="en-US" sz="3200" dirty="0" smtClean="0"/>
              <a:t>Scientific explanations are</a:t>
            </a:r>
          </a:p>
          <a:p>
            <a:pPr marL="1028700" lvl="1" indent="-571500">
              <a:buFont typeface="Arial" panose="020B0604020202020204" pitchFamily="34" charset="0"/>
              <a:buChar char="•"/>
            </a:pPr>
            <a:r>
              <a:rPr lang="en-US" sz="3200" dirty="0" smtClean="0"/>
              <a:t>Based on empirical data</a:t>
            </a:r>
          </a:p>
          <a:p>
            <a:pPr marL="1028700" lvl="1" indent="-571500">
              <a:buFont typeface="Arial" panose="020B0604020202020204" pitchFamily="34" charset="0"/>
              <a:buChar char="•"/>
            </a:pPr>
            <a:r>
              <a:rPr lang="en-US" sz="3200" dirty="0" smtClean="0"/>
              <a:t>Made in the public space</a:t>
            </a:r>
          </a:p>
          <a:p>
            <a:pPr marL="1028700" lvl="1" indent="-571500">
              <a:buFont typeface="Arial" panose="020B0604020202020204" pitchFamily="34" charset="0"/>
              <a:buChar char="•"/>
            </a:pPr>
            <a:r>
              <a:rPr lang="en-US" sz="3200" dirty="0" smtClean="0"/>
              <a:t>Tentative</a:t>
            </a:r>
          </a:p>
          <a:p>
            <a:pPr marL="1028700" lvl="1" indent="-571500">
              <a:buFont typeface="Arial" panose="020B0604020202020204" pitchFamily="34" charset="0"/>
              <a:buChar char="•"/>
            </a:pPr>
            <a:r>
              <a:rPr lang="en-US" sz="3200" dirty="0" smtClean="0"/>
              <a:t>Historical (based on previous info)</a:t>
            </a:r>
          </a:p>
          <a:p>
            <a:pPr marL="1028700" lvl="1" indent="-571500">
              <a:buFont typeface="Arial" panose="020B0604020202020204" pitchFamily="34" charset="0"/>
              <a:buChar char="•"/>
            </a:pPr>
            <a:r>
              <a:rPr lang="en-US" sz="3200" dirty="0" smtClean="0"/>
              <a:t>Probabilistic (statistically based)</a:t>
            </a:r>
          </a:p>
          <a:p>
            <a:pPr marL="1028700" lvl="1" indent="-571500">
              <a:buFont typeface="Arial" panose="020B0604020202020204" pitchFamily="34" charset="0"/>
              <a:buChar char="•"/>
            </a:pPr>
            <a:r>
              <a:rPr lang="en-US" sz="3200" dirty="0" smtClean="0"/>
              <a:t>Assume cause-effect</a:t>
            </a:r>
          </a:p>
          <a:p>
            <a:pPr marL="1028700" lvl="1" indent="-571500">
              <a:buFont typeface="Arial" panose="020B0604020202020204" pitchFamily="34" charset="0"/>
              <a:buChar char="•"/>
            </a:pPr>
            <a:r>
              <a:rPr lang="en-US" sz="3200" dirty="0" smtClean="0"/>
              <a:t>Limited</a:t>
            </a:r>
          </a:p>
          <a:p>
            <a:pPr lvl="1"/>
            <a:endParaRPr lang="en-US" sz="3600" dirty="0" smtClean="0"/>
          </a:p>
          <a:p>
            <a:pPr marL="1028700" lvl="1" indent="-571500">
              <a:buFont typeface="Arial" panose="020B0604020202020204" pitchFamily="34" charset="0"/>
              <a:buChar char="•"/>
            </a:pPr>
            <a:endParaRPr lang="en-US" sz="3600" dirty="0" smtClean="0"/>
          </a:p>
          <a:p>
            <a:pPr marL="1028700" lvl="1" indent="-571500">
              <a:buFont typeface="Arial" panose="020B0604020202020204" pitchFamily="34" charset="0"/>
              <a:buChar char="•"/>
            </a:pPr>
            <a:endParaRPr lang="en-US" sz="3600" dirty="0" smtClean="0"/>
          </a:p>
          <a:p>
            <a:pPr marL="571500" indent="-571500">
              <a:buFont typeface="Arial" panose="020B0604020202020204" pitchFamily="34" charset="0"/>
              <a:buChar char="•"/>
            </a:pPr>
            <a:endParaRPr lang="en-US" sz="3600" dirty="0" smtClean="0"/>
          </a:p>
          <a:p>
            <a:endParaRPr lang="en-US" sz="3600" dirty="0" smtClean="0"/>
          </a:p>
          <a:p>
            <a:endParaRPr lang="en-US" sz="3600" dirty="0" smtClean="0"/>
          </a:p>
        </p:txBody>
      </p:sp>
    </p:spTree>
    <p:extLst>
      <p:ext uri="{BB962C8B-B14F-4D97-AF65-F5344CB8AC3E}">
        <p14:creationId xmlns:p14="http://schemas.microsoft.com/office/powerpoint/2010/main" val="2830990291"/>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26"/>
          <p:cNvSpPr txBox="1">
            <a:spLocks noChangeArrowheads="1"/>
          </p:cNvSpPr>
          <p:nvPr/>
        </p:nvSpPr>
        <p:spPr bwMode="auto">
          <a:xfrm>
            <a:off x="304800" y="677838"/>
            <a:ext cx="7924800" cy="951457"/>
          </a:xfrm>
          <a:prstGeom prst="rect">
            <a:avLst/>
          </a:prstGeom>
          <a:solidFill>
            <a:srgbClr val="A80000"/>
          </a:solidFill>
          <a:ln w="3175">
            <a:solidFill>
              <a:schemeClr val="tx1"/>
            </a:solidFill>
            <a:miter lim="800000"/>
            <a:headEnd/>
            <a:tailEnd/>
          </a:ln>
        </p:spPr>
        <p:txBody>
          <a:bodyPr lIns="228600" tIns="457200" bIns="457200" anchor="ctr"/>
          <a:lstStyle>
            <a:lvl1pPr defTabSz="4806950">
              <a:defRPr sz="9500">
                <a:solidFill>
                  <a:schemeClr val="tx1"/>
                </a:solidFill>
                <a:latin typeface="Arial" panose="020B0604020202020204" pitchFamily="34" charset="0"/>
                <a:ea typeface="MS PGothic" panose="020B0600070205080204" pitchFamily="34" charset="-128"/>
              </a:defRPr>
            </a:lvl1pPr>
            <a:lvl2pPr marL="742950" indent="-285750" defTabSz="4806950">
              <a:defRPr sz="9500">
                <a:solidFill>
                  <a:schemeClr val="tx1"/>
                </a:solidFill>
                <a:latin typeface="Arial" panose="020B0604020202020204" pitchFamily="34" charset="0"/>
                <a:ea typeface="MS PGothic" panose="020B0600070205080204" pitchFamily="34" charset="-128"/>
              </a:defRPr>
            </a:lvl2pPr>
            <a:lvl3pPr marL="1143000" indent="-228600" defTabSz="4806950">
              <a:defRPr sz="9500">
                <a:solidFill>
                  <a:schemeClr val="tx1"/>
                </a:solidFill>
                <a:latin typeface="Arial" panose="020B0604020202020204" pitchFamily="34" charset="0"/>
                <a:ea typeface="MS PGothic" panose="020B0600070205080204" pitchFamily="34" charset="-128"/>
              </a:defRPr>
            </a:lvl3pPr>
            <a:lvl4pPr marL="1600200" indent="-228600" defTabSz="4806950">
              <a:defRPr sz="9500">
                <a:solidFill>
                  <a:schemeClr val="tx1"/>
                </a:solidFill>
                <a:latin typeface="Arial" panose="020B0604020202020204" pitchFamily="34" charset="0"/>
                <a:ea typeface="MS PGothic" panose="020B0600070205080204" pitchFamily="34" charset="-128"/>
              </a:defRPr>
            </a:lvl4pPr>
            <a:lvl5pPr marL="2057400" indent="-228600" defTabSz="4806950">
              <a:defRPr sz="9500">
                <a:solidFill>
                  <a:schemeClr val="tx1"/>
                </a:solidFill>
                <a:latin typeface="Arial" panose="020B0604020202020204" pitchFamily="34" charset="0"/>
                <a:ea typeface="MS PGothic" panose="020B0600070205080204" pitchFamily="34" charset="-128"/>
              </a:defRPr>
            </a:lvl5pPr>
            <a:lvl6pPr marL="2514600" indent="-228600" defTabSz="4806950" eaLnBrk="0" fontAlgn="base" hangingPunct="0">
              <a:spcBef>
                <a:spcPct val="0"/>
              </a:spcBef>
              <a:spcAft>
                <a:spcPct val="0"/>
              </a:spcAft>
              <a:defRPr sz="9500">
                <a:solidFill>
                  <a:schemeClr val="tx1"/>
                </a:solidFill>
                <a:latin typeface="Arial" panose="020B0604020202020204" pitchFamily="34" charset="0"/>
                <a:ea typeface="MS PGothic" panose="020B0600070205080204" pitchFamily="34" charset="-128"/>
              </a:defRPr>
            </a:lvl6pPr>
            <a:lvl7pPr marL="2971800" indent="-228600" defTabSz="4806950" eaLnBrk="0" fontAlgn="base" hangingPunct="0">
              <a:spcBef>
                <a:spcPct val="0"/>
              </a:spcBef>
              <a:spcAft>
                <a:spcPct val="0"/>
              </a:spcAft>
              <a:defRPr sz="9500">
                <a:solidFill>
                  <a:schemeClr val="tx1"/>
                </a:solidFill>
                <a:latin typeface="Arial" panose="020B0604020202020204" pitchFamily="34" charset="0"/>
                <a:ea typeface="MS PGothic" panose="020B0600070205080204" pitchFamily="34" charset="-128"/>
              </a:defRPr>
            </a:lvl7pPr>
            <a:lvl8pPr marL="3429000" indent="-228600" defTabSz="4806950" eaLnBrk="0" fontAlgn="base" hangingPunct="0">
              <a:spcBef>
                <a:spcPct val="0"/>
              </a:spcBef>
              <a:spcAft>
                <a:spcPct val="0"/>
              </a:spcAft>
              <a:defRPr sz="9500">
                <a:solidFill>
                  <a:schemeClr val="tx1"/>
                </a:solidFill>
                <a:latin typeface="Arial" panose="020B0604020202020204" pitchFamily="34" charset="0"/>
                <a:ea typeface="MS PGothic" panose="020B0600070205080204" pitchFamily="34" charset="-128"/>
              </a:defRPr>
            </a:lvl8pPr>
            <a:lvl9pPr marL="3886200" indent="-228600" defTabSz="4806950" eaLnBrk="0" fontAlgn="base" hangingPunct="0">
              <a:spcBef>
                <a:spcPct val="0"/>
              </a:spcBef>
              <a:spcAft>
                <a:spcPct val="0"/>
              </a:spcAft>
              <a:defRPr sz="9500">
                <a:solidFill>
                  <a:schemeClr val="tx1"/>
                </a:solidFill>
                <a:latin typeface="Arial" panose="020B0604020202020204" pitchFamily="34" charset="0"/>
                <a:ea typeface="MS PGothic" panose="020B0600070205080204" pitchFamily="34" charset="-128"/>
              </a:defRPr>
            </a:lvl9pPr>
          </a:lstStyle>
          <a:p>
            <a:pPr algn="ctr">
              <a:spcBef>
                <a:spcPct val="50000"/>
              </a:spcBef>
            </a:pPr>
            <a:r>
              <a:rPr lang="en-US" altLang="en-US" sz="3600" b="1" dirty="0" smtClean="0">
                <a:solidFill>
                  <a:schemeClr val="bg1"/>
                </a:solidFill>
              </a:rPr>
              <a:t>How to find the lesson</a:t>
            </a:r>
            <a:endParaRPr lang="en-US" altLang="en-US" sz="3600" b="1" dirty="0">
              <a:solidFill>
                <a:schemeClr val="bg1"/>
              </a:solidFill>
            </a:endParaRPr>
          </a:p>
        </p:txBody>
      </p:sp>
      <p:sp>
        <p:nvSpPr>
          <p:cNvPr id="3" name="TextBox 2"/>
          <p:cNvSpPr txBox="1"/>
          <p:nvPr/>
        </p:nvSpPr>
        <p:spPr>
          <a:xfrm>
            <a:off x="344953" y="2257435"/>
            <a:ext cx="8322683" cy="5632311"/>
          </a:xfrm>
          <a:prstGeom prst="rect">
            <a:avLst/>
          </a:prstGeom>
          <a:noFill/>
        </p:spPr>
        <p:txBody>
          <a:bodyPr wrap="square" rtlCol="0">
            <a:spAutoFit/>
          </a:bodyPr>
          <a:lstStyle/>
          <a:p>
            <a:pPr lvl="1"/>
            <a:r>
              <a:rPr lang="en-US" sz="3600" dirty="0" smtClean="0"/>
              <a:t>National Academy of Science (NAS)</a:t>
            </a:r>
          </a:p>
          <a:p>
            <a:pPr lvl="1"/>
            <a:r>
              <a:rPr lang="en-US" sz="3600" dirty="0" smtClean="0"/>
              <a:t>Teaching about Evolution and the Nature of Science</a:t>
            </a:r>
          </a:p>
          <a:p>
            <a:pPr lvl="1"/>
            <a:endParaRPr lang="en-US" sz="3600" dirty="0" smtClean="0"/>
          </a:p>
          <a:p>
            <a:pPr lvl="1"/>
            <a:r>
              <a:rPr lang="en-US" sz="3600" dirty="0" smtClean="0">
                <a:hlinkClick r:id="rId3"/>
              </a:rPr>
              <a:t>http://www.nap.edu/catalog/5787.html</a:t>
            </a:r>
            <a:endParaRPr lang="en-US" sz="3600" dirty="0" smtClean="0"/>
          </a:p>
          <a:p>
            <a:pPr lvl="1"/>
            <a:endParaRPr lang="en-US" sz="3600" dirty="0" smtClean="0"/>
          </a:p>
          <a:p>
            <a:pPr lvl="1"/>
            <a:endParaRPr lang="en-US" sz="3600" dirty="0" smtClean="0"/>
          </a:p>
          <a:p>
            <a:pPr marL="571500" indent="-571500">
              <a:buFont typeface="Arial" panose="020B0604020202020204" pitchFamily="34" charset="0"/>
              <a:buChar char="•"/>
            </a:pPr>
            <a:endParaRPr lang="en-US" sz="3600" dirty="0" smtClean="0"/>
          </a:p>
          <a:p>
            <a:endParaRPr lang="en-US" sz="3600" dirty="0" smtClean="0"/>
          </a:p>
          <a:p>
            <a:endParaRPr lang="en-US" sz="3600" dirty="0" smtClean="0"/>
          </a:p>
        </p:txBody>
      </p:sp>
    </p:spTree>
    <p:extLst>
      <p:ext uri="{BB962C8B-B14F-4D97-AF65-F5344CB8AC3E}">
        <p14:creationId xmlns:p14="http://schemas.microsoft.com/office/powerpoint/2010/main" val="1884477816"/>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26"/>
          <p:cNvSpPr txBox="1">
            <a:spLocks noChangeArrowheads="1"/>
          </p:cNvSpPr>
          <p:nvPr/>
        </p:nvSpPr>
        <p:spPr bwMode="auto">
          <a:xfrm>
            <a:off x="799416" y="677838"/>
            <a:ext cx="7430184" cy="951457"/>
          </a:xfrm>
          <a:prstGeom prst="rect">
            <a:avLst/>
          </a:prstGeom>
          <a:solidFill>
            <a:srgbClr val="A80000"/>
          </a:solidFill>
          <a:ln w="3175">
            <a:solidFill>
              <a:schemeClr val="tx1"/>
            </a:solidFill>
            <a:miter lim="800000"/>
            <a:headEnd/>
            <a:tailEnd/>
          </a:ln>
        </p:spPr>
        <p:txBody>
          <a:bodyPr lIns="228600" tIns="457200" bIns="457200" anchor="ctr"/>
          <a:lstStyle>
            <a:lvl1pPr defTabSz="4806950">
              <a:defRPr sz="9500">
                <a:solidFill>
                  <a:schemeClr val="tx1"/>
                </a:solidFill>
                <a:latin typeface="Arial" panose="020B0604020202020204" pitchFamily="34" charset="0"/>
                <a:ea typeface="MS PGothic" panose="020B0600070205080204" pitchFamily="34" charset="-128"/>
              </a:defRPr>
            </a:lvl1pPr>
            <a:lvl2pPr marL="742950" indent="-285750" defTabSz="4806950">
              <a:defRPr sz="9500">
                <a:solidFill>
                  <a:schemeClr val="tx1"/>
                </a:solidFill>
                <a:latin typeface="Arial" panose="020B0604020202020204" pitchFamily="34" charset="0"/>
                <a:ea typeface="MS PGothic" panose="020B0600070205080204" pitchFamily="34" charset="-128"/>
              </a:defRPr>
            </a:lvl2pPr>
            <a:lvl3pPr marL="1143000" indent="-228600" defTabSz="4806950">
              <a:defRPr sz="9500">
                <a:solidFill>
                  <a:schemeClr val="tx1"/>
                </a:solidFill>
                <a:latin typeface="Arial" panose="020B0604020202020204" pitchFamily="34" charset="0"/>
                <a:ea typeface="MS PGothic" panose="020B0600070205080204" pitchFamily="34" charset="-128"/>
              </a:defRPr>
            </a:lvl3pPr>
            <a:lvl4pPr marL="1600200" indent="-228600" defTabSz="4806950">
              <a:defRPr sz="9500">
                <a:solidFill>
                  <a:schemeClr val="tx1"/>
                </a:solidFill>
                <a:latin typeface="Arial" panose="020B0604020202020204" pitchFamily="34" charset="0"/>
                <a:ea typeface="MS PGothic" panose="020B0600070205080204" pitchFamily="34" charset="-128"/>
              </a:defRPr>
            </a:lvl4pPr>
            <a:lvl5pPr marL="2057400" indent="-228600" defTabSz="4806950">
              <a:defRPr sz="9500">
                <a:solidFill>
                  <a:schemeClr val="tx1"/>
                </a:solidFill>
                <a:latin typeface="Arial" panose="020B0604020202020204" pitchFamily="34" charset="0"/>
                <a:ea typeface="MS PGothic" panose="020B0600070205080204" pitchFamily="34" charset="-128"/>
              </a:defRPr>
            </a:lvl5pPr>
            <a:lvl6pPr marL="2514600" indent="-228600" defTabSz="4806950" eaLnBrk="0" fontAlgn="base" hangingPunct="0">
              <a:spcBef>
                <a:spcPct val="0"/>
              </a:spcBef>
              <a:spcAft>
                <a:spcPct val="0"/>
              </a:spcAft>
              <a:defRPr sz="9500">
                <a:solidFill>
                  <a:schemeClr val="tx1"/>
                </a:solidFill>
                <a:latin typeface="Arial" panose="020B0604020202020204" pitchFamily="34" charset="0"/>
                <a:ea typeface="MS PGothic" panose="020B0600070205080204" pitchFamily="34" charset="-128"/>
              </a:defRPr>
            </a:lvl6pPr>
            <a:lvl7pPr marL="2971800" indent="-228600" defTabSz="4806950" eaLnBrk="0" fontAlgn="base" hangingPunct="0">
              <a:spcBef>
                <a:spcPct val="0"/>
              </a:spcBef>
              <a:spcAft>
                <a:spcPct val="0"/>
              </a:spcAft>
              <a:defRPr sz="9500">
                <a:solidFill>
                  <a:schemeClr val="tx1"/>
                </a:solidFill>
                <a:latin typeface="Arial" panose="020B0604020202020204" pitchFamily="34" charset="0"/>
                <a:ea typeface="MS PGothic" panose="020B0600070205080204" pitchFamily="34" charset="-128"/>
              </a:defRPr>
            </a:lvl7pPr>
            <a:lvl8pPr marL="3429000" indent="-228600" defTabSz="4806950" eaLnBrk="0" fontAlgn="base" hangingPunct="0">
              <a:spcBef>
                <a:spcPct val="0"/>
              </a:spcBef>
              <a:spcAft>
                <a:spcPct val="0"/>
              </a:spcAft>
              <a:defRPr sz="9500">
                <a:solidFill>
                  <a:schemeClr val="tx1"/>
                </a:solidFill>
                <a:latin typeface="Arial" panose="020B0604020202020204" pitchFamily="34" charset="0"/>
                <a:ea typeface="MS PGothic" panose="020B0600070205080204" pitchFamily="34" charset="-128"/>
              </a:defRPr>
            </a:lvl8pPr>
            <a:lvl9pPr marL="3886200" indent="-228600" defTabSz="4806950" eaLnBrk="0" fontAlgn="base" hangingPunct="0">
              <a:spcBef>
                <a:spcPct val="0"/>
              </a:spcBef>
              <a:spcAft>
                <a:spcPct val="0"/>
              </a:spcAft>
              <a:defRPr sz="9500">
                <a:solidFill>
                  <a:schemeClr val="tx1"/>
                </a:solidFill>
                <a:latin typeface="Arial" panose="020B0604020202020204" pitchFamily="34" charset="0"/>
                <a:ea typeface="MS PGothic" panose="020B0600070205080204" pitchFamily="34" charset="-128"/>
              </a:defRPr>
            </a:lvl9pPr>
          </a:lstStyle>
          <a:p>
            <a:pPr algn="ctr">
              <a:spcBef>
                <a:spcPct val="50000"/>
              </a:spcBef>
            </a:pPr>
            <a:r>
              <a:rPr lang="en-US" altLang="en-US" sz="3600" b="1" dirty="0" smtClean="0">
                <a:solidFill>
                  <a:schemeClr val="bg1"/>
                </a:solidFill>
              </a:rPr>
              <a:t>Take Home Thoughts</a:t>
            </a:r>
            <a:endParaRPr lang="en-US" altLang="en-US" sz="3600" b="1" dirty="0">
              <a:solidFill>
                <a:schemeClr val="bg1"/>
              </a:solidFill>
            </a:endParaRPr>
          </a:p>
        </p:txBody>
      </p:sp>
      <p:sp>
        <p:nvSpPr>
          <p:cNvPr id="3" name="TextBox 2"/>
          <p:cNvSpPr txBox="1"/>
          <p:nvPr/>
        </p:nvSpPr>
        <p:spPr>
          <a:xfrm>
            <a:off x="531119" y="1919494"/>
            <a:ext cx="7966777" cy="5632311"/>
          </a:xfrm>
          <a:prstGeom prst="rect">
            <a:avLst/>
          </a:prstGeom>
          <a:noFill/>
        </p:spPr>
        <p:txBody>
          <a:bodyPr wrap="square" rtlCol="0">
            <a:spAutoFit/>
          </a:bodyPr>
          <a:lstStyle/>
          <a:p>
            <a:pPr marL="1028700" lvl="1" indent="-571500">
              <a:buFont typeface="Arial" panose="020B0604020202020204" pitchFamily="34" charset="0"/>
              <a:buChar char="•"/>
            </a:pPr>
            <a:r>
              <a:rPr lang="en-US" sz="3600" dirty="0" smtClean="0"/>
              <a:t>India needs talented STEM professionals</a:t>
            </a:r>
          </a:p>
          <a:p>
            <a:pPr marL="1028700" lvl="1" indent="-571500">
              <a:buFont typeface="Arial" panose="020B0604020202020204" pitchFamily="34" charset="0"/>
              <a:buChar char="•"/>
            </a:pPr>
            <a:r>
              <a:rPr lang="en-US" sz="3600" dirty="0" smtClean="0"/>
              <a:t>Excellent teachers are needed to produce STEM professionals</a:t>
            </a:r>
          </a:p>
          <a:p>
            <a:pPr marL="1028700" lvl="1" indent="-571500">
              <a:buFont typeface="Arial" panose="020B0604020202020204" pitchFamily="34" charset="0"/>
              <a:buChar char="•"/>
            </a:pPr>
            <a:r>
              <a:rPr lang="en-US" sz="3600" dirty="0" smtClean="0"/>
              <a:t>Teaching is based on science</a:t>
            </a:r>
          </a:p>
          <a:p>
            <a:pPr marL="1028700" lvl="1" indent="-571500">
              <a:buFont typeface="Arial" panose="020B0604020202020204" pitchFamily="34" charset="0"/>
              <a:buChar char="•"/>
            </a:pPr>
            <a:r>
              <a:rPr lang="en-US" sz="3600" b="1" dirty="0" smtClean="0">
                <a:solidFill>
                  <a:srgbClr val="8A0000"/>
                </a:solidFill>
              </a:rPr>
              <a:t>You can be a STEM teacher </a:t>
            </a:r>
            <a:r>
              <a:rPr lang="en-US" sz="3600" dirty="0" smtClean="0"/>
              <a:t>and contribute to the future of India</a:t>
            </a:r>
          </a:p>
          <a:p>
            <a:pPr marL="1028700" lvl="1" indent="-571500">
              <a:buFont typeface="Arial" panose="020B0604020202020204" pitchFamily="34" charset="0"/>
              <a:buChar char="•"/>
            </a:pPr>
            <a:endParaRPr lang="en-US" sz="3600" dirty="0" smtClean="0"/>
          </a:p>
          <a:p>
            <a:endParaRPr lang="en-US" sz="3600" dirty="0" smtClean="0"/>
          </a:p>
          <a:p>
            <a:endParaRPr lang="en-US" sz="3600" dirty="0" smtClean="0"/>
          </a:p>
        </p:txBody>
      </p:sp>
    </p:spTree>
    <p:extLst>
      <p:ext uri="{BB962C8B-B14F-4D97-AF65-F5344CB8AC3E}">
        <p14:creationId xmlns:p14="http://schemas.microsoft.com/office/powerpoint/2010/main" val="3365890109"/>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26"/>
          <p:cNvSpPr txBox="1">
            <a:spLocks noChangeArrowheads="1"/>
          </p:cNvSpPr>
          <p:nvPr/>
        </p:nvSpPr>
        <p:spPr bwMode="auto">
          <a:xfrm>
            <a:off x="914400" y="914400"/>
            <a:ext cx="7315200" cy="914400"/>
          </a:xfrm>
          <a:prstGeom prst="rect">
            <a:avLst/>
          </a:prstGeom>
          <a:solidFill>
            <a:srgbClr val="A80000"/>
          </a:solidFill>
          <a:ln w="3175">
            <a:solidFill>
              <a:schemeClr val="tx1"/>
            </a:solidFill>
            <a:miter lim="800000"/>
            <a:headEnd/>
            <a:tailEnd/>
          </a:ln>
        </p:spPr>
        <p:txBody>
          <a:bodyPr lIns="228600" tIns="457200" bIns="457200" anchor="ctr"/>
          <a:lstStyle>
            <a:lvl1pPr defTabSz="4806950">
              <a:defRPr sz="9500">
                <a:solidFill>
                  <a:schemeClr val="tx1"/>
                </a:solidFill>
                <a:latin typeface="Arial" panose="020B0604020202020204" pitchFamily="34" charset="0"/>
                <a:ea typeface="MS PGothic" panose="020B0600070205080204" pitchFamily="34" charset="-128"/>
              </a:defRPr>
            </a:lvl1pPr>
            <a:lvl2pPr marL="742950" indent="-285750" defTabSz="4806950">
              <a:defRPr sz="9500">
                <a:solidFill>
                  <a:schemeClr val="tx1"/>
                </a:solidFill>
                <a:latin typeface="Arial" panose="020B0604020202020204" pitchFamily="34" charset="0"/>
                <a:ea typeface="MS PGothic" panose="020B0600070205080204" pitchFamily="34" charset="-128"/>
              </a:defRPr>
            </a:lvl2pPr>
            <a:lvl3pPr marL="1143000" indent="-228600" defTabSz="4806950">
              <a:defRPr sz="9500">
                <a:solidFill>
                  <a:schemeClr val="tx1"/>
                </a:solidFill>
                <a:latin typeface="Arial" panose="020B0604020202020204" pitchFamily="34" charset="0"/>
                <a:ea typeface="MS PGothic" panose="020B0600070205080204" pitchFamily="34" charset="-128"/>
              </a:defRPr>
            </a:lvl3pPr>
            <a:lvl4pPr marL="1600200" indent="-228600" defTabSz="4806950">
              <a:defRPr sz="9500">
                <a:solidFill>
                  <a:schemeClr val="tx1"/>
                </a:solidFill>
                <a:latin typeface="Arial" panose="020B0604020202020204" pitchFamily="34" charset="0"/>
                <a:ea typeface="MS PGothic" panose="020B0600070205080204" pitchFamily="34" charset="-128"/>
              </a:defRPr>
            </a:lvl4pPr>
            <a:lvl5pPr marL="2057400" indent="-228600" defTabSz="4806950">
              <a:defRPr sz="9500">
                <a:solidFill>
                  <a:schemeClr val="tx1"/>
                </a:solidFill>
                <a:latin typeface="Arial" panose="020B0604020202020204" pitchFamily="34" charset="0"/>
                <a:ea typeface="MS PGothic" panose="020B0600070205080204" pitchFamily="34" charset="-128"/>
              </a:defRPr>
            </a:lvl5pPr>
            <a:lvl6pPr marL="2514600" indent="-228600" defTabSz="4806950" eaLnBrk="0" fontAlgn="base" hangingPunct="0">
              <a:spcBef>
                <a:spcPct val="0"/>
              </a:spcBef>
              <a:spcAft>
                <a:spcPct val="0"/>
              </a:spcAft>
              <a:defRPr sz="9500">
                <a:solidFill>
                  <a:schemeClr val="tx1"/>
                </a:solidFill>
                <a:latin typeface="Arial" panose="020B0604020202020204" pitchFamily="34" charset="0"/>
                <a:ea typeface="MS PGothic" panose="020B0600070205080204" pitchFamily="34" charset="-128"/>
              </a:defRPr>
            </a:lvl6pPr>
            <a:lvl7pPr marL="2971800" indent="-228600" defTabSz="4806950" eaLnBrk="0" fontAlgn="base" hangingPunct="0">
              <a:spcBef>
                <a:spcPct val="0"/>
              </a:spcBef>
              <a:spcAft>
                <a:spcPct val="0"/>
              </a:spcAft>
              <a:defRPr sz="9500">
                <a:solidFill>
                  <a:schemeClr val="tx1"/>
                </a:solidFill>
                <a:latin typeface="Arial" panose="020B0604020202020204" pitchFamily="34" charset="0"/>
                <a:ea typeface="MS PGothic" panose="020B0600070205080204" pitchFamily="34" charset="-128"/>
              </a:defRPr>
            </a:lvl7pPr>
            <a:lvl8pPr marL="3429000" indent="-228600" defTabSz="4806950" eaLnBrk="0" fontAlgn="base" hangingPunct="0">
              <a:spcBef>
                <a:spcPct val="0"/>
              </a:spcBef>
              <a:spcAft>
                <a:spcPct val="0"/>
              </a:spcAft>
              <a:defRPr sz="9500">
                <a:solidFill>
                  <a:schemeClr val="tx1"/>
                </a:solidFill>
                <a:latin typeface="Arial" panose="020B0604020202020204" pitchFamily="34" charset="0"/>
                <a:ea typeface="MS PGothic" panose="020B0600070205080204" pitchFamily="34" charset="-128"/>
              </a:defRPr>
            </a:lvl8pPr>
            <a:lvl9pPr marL="3886200" indent="-228600" defTabSz="4806950" eaLnBrk="0" fontAlgn="base" hangingPunct="0">
              <a:spcBef>
                <a:spcPct val="0"/>
              </a:spcBef>
              <a:spcAft>
                <a:spcPct val="0"/>
              </a:spcAft>
              <a:defRPr sz="9500">
                <a:solidFill>
                  <a:schemeClr val="tx1"/>
                </a:solidFill>
                <a:latin typeface="Arial" panose="020B0604020202020204" pitchFamily="34" charset="0"/>
                <a:ea typeface="MS PGothic" panose="020B0600070205080204" pitchFamily="34" charset="-128"/>
              </a:defRPr>
            </a:lvl9pPr>
          </a:lstStyle>
          <a:p>
            <a:pPr algn="ctr">
              <a:spcBef>
                <a:spcPct val="50000"/>
              </a:spcBef>
            </a:pPr>
            <a:r>
              <a:rPr lang="en-US" altLang="en-US" sz="4800" b="1" dirty="0" smtClean="0">
                <a:solidFill>
                  <a:schemeClr val="bg1"/>
                </a:solidFill>
              </a:rPr>
              <a:t>Thank You</a:t>
            </a:r>
            <a:endParaRPr lang="en-US" altLang="en-US" sz="4800" b="1" dirty="0">
              <a:solidFill>
                <a:schemeClr val="bg1"/>
              </a:solidFill>
            </a:endParaRPr>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177116" y="3296311"/>
            <a:ext cx="1140091" cy="1271640"/>
          </a:xfrm>
          <a:prstGeom prst="rect">
            <a:avLst/>
          </a:prstGeom>
        </p:spPr>
      </p:pic>
      <p:sp>
        <p:nvSpPr>
          <p:cNvPr id="4" name="TextBox 3"/>
          <p:cNvSpPr txBox="1"/>
          <p:nvPr/>
        </p:nvSpPr>
        <p:spPr>
          <a:xfrm>
            <a:off x="5810649" y="5307617"/>
            <a:ext cx="2546084" cy="830997"/>
          </a:xfrm>
          <a:prstGeom prst="rect">
            <a:avLst/>
          </a:prstGeom>
          <a:noFill/>
        </p:spPr>
        <p:txBody>
          <a:bodyPr wrap="square" rtlCol="0">
            <a:spAutoFit/>
          </a:bodyPr>
          <a:lstStyle/>
          <a:p>
            <a:r>
              <a:rPr lang="en-US" sz="2400" dirty="0" smtClean="0"/>
              <a:t>Dr. Karen E. Irving</a:t>
            </a:r>
          </a:p>
          <a:p>
            <a:r>
              <a:rPr lang="en-US" sz="2400" dirty="0" smtClean="0"/>
              <a:t>Irving.8@osu.edu</a:t>
            </a:r>
            <a:endParaRPr lang="en-US" sz="2400" dirty="0"/>
          </a:p>
        </p:txBody>
      </p:sp>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48694" y="2153421"/>
            <a:ext cx="3149666" cy="2007852"/>
          </a:xfrm>
          <a:prstGeom prst="rect">
            <a:avLst/>
          </a:prstGeom>
        </p:spPr>
      </p:pic>
      <p:pic>
        <p:nvPicPr>
          <p:cNvPr id="6" name="Picture 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340140" y="2565303"/>
            <a:ext cx="2407589" cy="1462016"/>
          </a:xfrm>
          <a:prstGeom prst="rect">
            <a:avLst/>
          </a:prstGeom>
        </p:spPr>
      </p:pic>
      <p:pic>
        <p:nvPicPr>
          <p:cNvPr id="7" name="Picture 6"/>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075338" y="4331266"/>
            <a:ext cx="2496662" cy="1556113"/>
          </a:xfrm>
          <a:prstGeom prst="rect">
            <a:avLst/>
          </a:prstGeom>
        </p:spPr>
      </p:pic>
    </p:spTree>
    <p:extLst>
      <p:ext uri="{BB962C8B-B14F-4D97-AF65-F5344CB8AC3E}">
        <p14:creationId xmlns:p14="http://schemas.microsoft.com/office/powerpoint/2010/main" val="415701979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3"/>
          <p:cNvSpPr txBox="1">
            <a:spLocks/>
          </p:cNvSpPr>
          <p:nvPr/>
        </p:nvSpPr>
        <p:spPr>
          <a:xfrm>
            <a:off x="914400" y="909450"/>
            <a:ext cx="7315200" cy="914400"/>
          </a:xfrm>
          <a:prstGeom prst="rect">
            <a:avLst/>
          </a:prstGeom>
          <a:solidFill>
            <a:srgbClr val="C00000"/>
          </a:solidFill>
        </p:spPr>
        <p:txBody>
          <a:bodyPr anchor="ctr">
            <a:noAutofit/>
          </a:bodyPr>
          <a:lstStyle>
            <a:lvl1pPr algn="l" defTabSz="457200" rtl="0" eaLnBrk="1" latinLnBrk="0" hangingPunct="1">
              <a:spcBef>
                <a:spcPct val="0"/>
              </a:spcBef>
              <a:buNone/>
              <a:defRPr sz="2200" b="1" kern="1200">
                <a:solidFill>
                  <a:schemeClr val="accent1"/>
                </a:solidFill>
                <a:latin typeface="+mj-lt"/>
                <a:ea typeface="+mj-ea"/>
                <a:cs typeface="+mj-cs"/>
              </a:defRPr>
            </a:lvl1pPr>
          </a:lstStyle>
          <a:p>
            <a:pPr algn="ctr">
              <a:spcBef>
                <a:spcPct val="50000"/>
              </a:spcBef>
            </a:pPr>
            <a:r>
              <a:rPr lang="en-US" altLang="en-US" sz="3600" dirty="0" smtClean="0">
                <a:solidFill>
                  <a:schemeClr val="bg1"/>
                </a:solidFill>
              </a:rPr>
              <a:t>Background </a:t>
            </a:r>
            <a:endParaRPr lang="en-US" altLang="en-US" sz="3600" dirty="0">
              <a:solidFill>
                <a:schemeClr val="bg1"/>
              </a:solidFill>
            </a:endParaRPr>
          </a:p>
        </p:txBody>
      </p:sp>
      <p:sp>
        <p:nvSpPr>
          <p:cNvPr id="8" name="Text Box 26"/>
          <p:cNvSpPr txBox="1">
            <a:spLocks noChangeArrowheads="1"/>
          </p:cNvSpPr>
          <p:nvPr/>
        </p:nvSpPr>
        <p:spPr bwMode="auto">
          <a:xfrm>
            <a:off x="914400" y="676367"/>
            <a:ext cx="7315200" cy="1380565"/>
          </a:xfrm>
          <a:prstGeom prst="rect">
            <a:avLst/>
          </a:prstGeom>
          <a:solidFill>
            <a:srgbClr val="A80000"/>
          </a:solidFill>
          <a:ln w="3175">
            <a:solidFill>
              <a:schemeClr val="tx1"/>
            </a:solidFill>
            <a:miter lim="800000"/>
            <a:headEnd/>
            <a:tailEnd/>
          </a:ln>
        </p:spPr>
        <p:txBody>
          <a:bodyPr lIns="228600" tIns="457200" bIns="457200" anchor="ctr"/>
          <a:lstStyle>
            <a:lvl1pPr defTabSz="4806950">
              <a:defRPr sz="9500">
                <a:solidFill>
                  <a:schemeClr val="tx1"/>
                </a:solidFill>
                <a:latin typeface="Arial" panose="020B0604020202020204" pitchFamily="34" charset="0"/>
                <a:ea typeface="MS PGothic" panose="020B0600070205080204" pitchFamily="34" charset="-128"/>
              </a:defRPr>
            </a:lvl1pPr>
            <a:lvl2pPr marL="742950" indent="-285750" defTabSz="4806950">
              <a:defRPr sz="9500">
                <a:solidFill>
                  <a:schemeClr val="tx1"/>
                </a:solidFill>
                <a:latin typeface="Arial" panose="020B0604020202020204" pitchFamily="34" charset="0"/>
                <a:ea typeface="MS PGothic" panose="020B0600070205080204" pitchFamily="34" charset="-128"/>
              </a:defRPr>
            </a:lvl2pPr>
            <a:lvl3pPr marL="1143000" indent="-228600" defTabSz="4806950">
              <a:defRPr sz="9500">
                <a:solidFill>
                  <a:schemeClr val="tx1"/>
                </a:solidFill>
                <a:latin typeface="Arial" panose="020B0604020202020204" pitchFamily="34" charset="0"/>
                <a:ea typeface="MS PGothic" panose="020B0600070205080204" pitchFamily="34" charset="-128"/>
              </a:defRPr>
            </a:lvl3pPr>
            <a:lvl4pPr marL="1600200" indent="-228600" defTabSz="4806950">
              <a:defRPr sz="9500">
                <a:solidFill>
                  <a:schemeClr val="tx1"/>
                </a:solidFill>
                <a:latin typeface="Arial" panose="020B0604020202020204" pitchFamily="34" charset="0"/>
                <a:ea typeface="MS PGothic" panose="020B0600070205080204" pitchFamily="34" charset="-128"/>
              </a:defRPr>
            </a:lvl4pPr>
            <a:lvl5pPr marL="2057400" indent="-228600" defTabSz="4806950">
              <a:defRPr sz="9500">
                <a:solidFill>
                  <a:schemeClr val="tx1"/>
                </a:solidFill>
                <a:latin typeface="Arial" panose="020B0604020202020204" pitchFamily="34" charset="0"/>
                <a:ea typeface="MS PGothic" panose="020B0600070205080204" pitchFamily="34" charset="-128"/>
              </a:defRPr>
            </a:lvl5pPr>
            <a:lvl6pPr marL="2514600" indent="-228600" defTabSz="4806950" eaLnBrk="0" fontAlgn="base" hangingPunct="0">
              <a:spcBef>
                <a:spcPct val="0"/>
              </a:spcBef>
              <a:spcAft>
                <a:spcPct val="0"/>
              </a:spcAft>
              <a:defRPr sz="9500">
                <a:solidFill>
                  <a:schemeClr val="tx1"/>
                </a:solidFill>
                <a:latin typeface="Arial" panose="020B0604020202020204" pitchFamily="34" charset="0"/>
                <a:ea typeface="MS PGothic" panose="020B0600070205080204" pitchFamily="34" charset="-128"/>
              </a:defRPr>
            </a:lvl6pPr>
            <a:lvl7pPr marL="2971800" indent="-228600" defTabSz="4806950" eaLnBrk="0" fontAlgn="base" hangingPunct="0">
              <a:spcBef>
                <a:spcPct val="0"/>
              </a:spcBef>
              <a:spcAft>
                <a:spcPct val="0"/>
              </a:spcAft>
              <a:defRPr sz="9500">
                <a:solidFill>
                  <a:schemeClr val="tx1"/>
                </a:solidFill>
                <a:latin typeface="Arial" panose="020B0604020202020204" pitchFamily="34" charset="0"/>
                <a:ea typeface="MS PGothic" panose="020B0600070205080204" pitchFamily="34" charset="-128"/>
              </a:defRPr>
            </a:lvl7pPr>
            <a:lvl8pPr marL="3429000" indent="-228600" defTabSz="4806950" eaLnBrk="0" fontAlgn="base" hangingPunct="0">
              <a:spcBef>
                <a:spcPct val="0"/>
              </a:spcBef>
              <a:spcAft>
                <a:spcPct val="0"/>
              </a:spcAft>
              <a:defRPr sz="9500">
                <a:solidFill>
                  <a:schemeClr val="tx1"/>
                </a:solidFill>
                <a:latin typeface="Arial" panose="020B0604020202020204" pitchFamily="34" charset="0"/>
                <a:ea typeface="MS PGothic" panose="020B0600070205080204" pitchFamily="34" charset="-128"/>
              </a:defRPr>
            </a:lvl8pPr>
            <a:lvl9pPr marL="3886200" indent="-228600" defTabSz="4806950" eaLnBrk="0" fontAlgn="base" hangingPunct="0">
              <a:spcBef>
                <a:spcPct val="0"/>
              </a:spcBef>
              <a:spcAft>
                <a:spcPct val="0"/>
              </a:spcAft>
              <a:defRPr sz="9500">
                <a:solidFill>
                  <a:schemeClr val="tx1"/>
                </a:solidFill>
                <a:latin typeface="Arial" panose="020B0604020202020204" pitchFamily="34" charset="0"/>
                <a:ea typeface="MS PGothic" panose="020B0600070205080204" pitchFamily="34" charset="-128"/>
              </a:defRPr>
            </a:lvl9pPr>
          </a:lstStyle>
          <a:p>
            <a:pPr algn="ctr" eaLnBrk="1" hangingPunct="1">
              <a:spcBef>
                <a:spcPct val="50000"/>
              </a:spcBef>
            </a:pPr>
            <a:r>
              <a:rPr lang="en-US" altLang="en-US" sz="4800" b="1" dirty="0" smtClean="0">
                <a:solidFill>
                  <a:schemeClr val="bg1"/>
                </a:solidFill>
              </a:rPr>
              <a:t>What is Science Education?</a:t>
            </a:r>
            <a:endParaRPr lang="en-US" altLang="en-US" sz="4800" b="1" dirty="0">
              <a:solidFill>
                <a:schemeClr val="bg1"/>
              </a:solidFill>
            </a:endParaRPr>
          </a:p>
        </p:txBody>
      </p:sp>
      <p:pic>
        <p:nvPicPr>
          <p:cNvPr id="5"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3401" y="6075894"/>
            <a:ext cx="2209800" cy="4011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TextBox 9"/>
          <p:cNvSpPr txBox="1"/>
          <p:nvPr/>
        </p:nvSpPr>
        <p:spPr>
          <a:xfrm>
            <a:off x="851646" y="2404419"/>
            <a:ext cx="7772401" cy="3939540"/>
          </a:xfrm>
          <a:prstGeom prst="rect">
            <a:avLst/>
          </a:prstGeom>
          <a:noFill/>
        </p:spPr>
        <p:txBody>
          <a:bodyPr wrap="square" rtlCol="0">
            <a:spAutoFit/>
          </a:bodyPr>
          <a:lstStyle/>
          <a:p>
            <a:pPr marL="285750" indent="-285750">
              <a:spcAft>
                <a:spcPts val="1200"/>
              </a:spcAft>
              <a:buFont typeface="Arial" panose="020B0604020202020204" pitchFamily="34" charset="0"/>
              <a:buChar char="•"/>
            </a:pPr>
            <a:r>
              <a:rPr lang="en-US" sz="3200" dirty="0" smtClean="0"/>
              <a:t>Sharing of science content and processes</a:t>
            </a:r>
          </a:p>
          <a:p>
            <a:pPr marL="285750" indent="-285750">
              <a:spcAft>
                <a:spcPts val="1200"/>
              </a:spcAft>
              <a:buFont typeface="Arial" panose="020B0604020202020204" pitchFamily="34" charset="0"/>
              <a:buChar char="•"/>
            </a:pPr>
            <a:r>
              <a:rPr lang="en-US" sz="3200" dirty="0" smtClean="0"/>
              <a:t>Learners may be children, college students, or adults </a:t>
            </a:r>
          </a:p>
          <a:p>
            <a:pPr marL="285750" indent="-285750">
              <a:spcAft>
                <a:spcPts val="1200"/>
              </a:spcAft>
              <a:buFont typeface="Arial" panose="020B0604020202020204" pitchFamily="34" charset="0"/>
              <a:buChar char="•"/>
            </a:pPr>
            <a:r>
              <a:rPr lang="en-US" sz="3200" dirty="0" smtClean="0"/>
              <a:t>Includes scientific methodologies, social sciences, and science of learning &amp; teaching</a:t>
            </a:r>
          </a:p>
          <a:p>
            <a:pPr marL="285750" indent="-285750">
              <a:spcAft>
                <a:spcPts val="1200"/>
              </a:spcAft>
              <a:buFont typeface="Arial" panose="020B0604020202020204" pitchFamily="34" charset="0"/>
              <a:buChar char="•"/>
            </a:pPr>
            <a:r>
              <a:rPr lang="en-US" sz="3200" dirty="0" smtClean="0"/>
              <a:t>Includes many different science disciplines</a:t>
            </a:r>
          </a:p>
          <a:p>
            <a:pPr marL="285750" indent="-285750">
              <a:buFont typeface="Arial" panose="020B0604020202020204" pitchFamily="34" charset="0"/>
              <a:buChar char="•"/>
            </a:pPr>
            <a:endParaRPr lang="en-US" dirty="0"/>
          </a:p>
        </p:txBody>
      </p:sp>
    </p:spTree>
    <p:extLst>
      <p:ext uri="{BB962C8B-B14F-4D97-AF65-F5344CB8AC3E}">
        <p14:creationId xmlns:p14="http://schemas.microsoft.com/office/powerpoint/2010/main" val="133740286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3"/>
          <p:cNvSpPr txBox="1">
            <a:spLocks/>
          </p:cNvSpPr>
          <p:nvPr/>
        </p:nvSpPr>
        <p:spPr>
          <a:xfrm>
            <a:off x="914400" y="909450"/>
            <a:ext cx="7315200" cy="914400"/>
          </a:xfrm>
          <a:prstGeom prst="rect">
            <a:avLst/>
          </a:prstGeom>
          <a:solidFill>
            <a:srgbClr val="C00000"/>
          </a:solidFill>
        </p:spPr>
        <p:txBody>
          <a:bodyPr anchor="ctr">
            <a:noAutofit/>
          </a:bodyPr>
          <a:lstStyle>
            <a:lvl1pPr algn="l" defTabSz="457200" rtl="0" eaLnBrk="1" latinLnBrk="0" hangingPunct="1">
              <a:spcBef>
                <a:spcPct val="0"/>
              </a:spcBef>
              <a:buNone/>
              <a:defRPr sz="2200" b="1" kern="1200">
                <a:solidFill>
                  <a:schemeClr val="accent1"/>
                </a:solidFill>
                <a:latin typeface="+mj-lt"/>
                <a:ea typeface="+mj-ea"/>
                <a:cs typeface="+mj-cs"/>
              </a:defRPr>
            </a:lvl1pPr>
          </a:lstStyle>
          <a:p>
            <a:pPr algn="ctr">
              <a:spcBef>
                <a:spcPct val="50000"/>
              </a:spcBef>
            </a:pPr>
            <a:r>
              <a:rPr lang="en-US" altLang="en-US" sz="3600" dirty="0" smtClean="0">
                <a:solidFill>
                  <a:schemeClr val="bg1"/>
                </a:solidFill>
              </a:rPr>
              <a:t>Background </a:t>
            </a:r>
            <a:endParaRPr lang="en-US" altLang="en-US" sz="3600" dirty="0">
              <a:solidFill>
                <a:schemeClr val="bg1"/>
              </a:solidFill>
            </a:endParaRPr>
          </a:p>
        </p:txBody>
      </p:sp>
      <p:sp>
        <p:nvSpPr>
          <p:cNvPr id="8" name="Text Box 26"/>
          <p:cNvSpPr txBox="1">
            <a:spLocks noChangeArrowheads="1"/>
          </p:cNvSpPr>
          <p:nvPr/>
        </p:nvSpPr>
        <p:spPr bwMode="auto">
          <a:xfrm>
            <a:off x="914400" y="914400"/>
            <a:ext cx="7315200" cy="914400"/>
          </a:xfrm>
          <a:prstGeom prst="rect">
            <a:avLst/>
          </a:prstGeom>
          <a:solidFill>
            <a:srgbClr val="A80000"/>
          </a:solidFill>
          <a:ln w="3175">
            <a:solidFill>
              <a:schemeClr val="tx1"/>
            </a:solidFill>
            <a:miter lim="800000"/>
            <a:headEnd/>
            <a:tailEnd/>
          </a:ln>
        </p:spPr>
        <p:txBody>
          <a:bodyPr lIns="228600" tIns="457200" bIns="457200" anchor="ctr"/>
          <a:lstStyle>
            <a:lvl1pPr defTabSz="4806950">
              <a:defRPr sz="9500">
                <a:solidFill>
                  <a:schemeClr val="tx1"/>
                </a:solidFill>
                <a:latin typeface="Arial" panose="020B0604020202020204" pitchFamily="34" charset="0"/>
                <a:ea typeface="MS PGothic" panose="020B0600070205080204" pitchFamily="34" charset="-128"/>
              </a:defRPr>
            </a:lvl1pPr>
            <a:lvl2pPr marL="742950" indent="-285750" defTabSz="4806950">
              <a:defRPr sz="9500">
                <a:solidFill>
                  <a:schemeClr val="tx1"/>
                </a:solidFill>
                <a:latin typeface="Arial" panose="020B0604020202020204" pitchFamily="34" charset="0"/>
                <a:ea typeface="MS PGothic" panose="020B0600070205080204" pitchFamily="34" charset="-128"/>
              </a:defRPr>
            </a:lvl2pPr>
            <a:lvl3pPr marL="1143000" indent="-228600" defTabSz="4806950">
              <a:defRPr sz="9500">
                <a:solidFill>
                  <a:schemeClr val="tx1"/>
                </a:solidFill>
                <a:latin typeface="Arial" panose="020B0604020202020204" pitchFamily="34" charset="0"/>
                <a:ea typeface="MS PGothic" panose="020B0600070205080204" pitchFamily="34" charset="-128"/>
              </a:defRPr>
            </a:lvl3pPr>
            <a:lvl4pPr marL="1600200" indent="-228600" defTabSz="4806950">
              <a:defRPr sz="9500">
                <a:solidFill>
                  <a:schemeClr val="tx1"/>
                </a:solidFill>
                <a:latin typeface="Arial" panose="020B0604020202020204" pitchFamily="34" charset="0"/>
                <a:ea typeface="MS PGothic" panose="020B0600070205080204" pitchFamily="34" charset="-128"/>
              </a:defRPr>
            </a:lvl4pPr>
            <a:lvl5pPr marL="2057400" indent="-228600" defTabSz="4806950">
              <a:defRPr sz="9500">
                <a:solidFill>
                  <a:schemeClr val="tx1"/>
                </a:solidFill>
                <a:latin typeface="Arial" panose="020B0604020202020204" pitchFamily="34" charset="0"/>
                <a:ea typeface="MS PGothic" panose="020B0600070205080204" pitchFamily="34" charset="-128"/>
              </a:defRPr>
            </a:lvl5pPr>
            <a:lvl6pPr marL="2514600" indent="-228600" defTabSz="4806950" eaLnBrk="0" fontAlgn="base" hangingPunct="0">
              <a:spcBef>
                <a:spcPct val="0"/>
              </a:spcBef>
              <a:spcAft>
                <a:spcPct val="0"/>
              </a:spcAft>
              <a:defRPr sz="9500">
                <a:solidFill>
                  <a:schemeClr val="tx1"/>
                </a:solidFill>
                <a:latin typeface="Arial" panose="020B0604020202020204" pitchFamily="34" charset="0"/>
                <a:ea typeface="MS PGothic" panose="020B0600070205080204" pitchFamily="34" charset="-128"/>
              </a:defRPr>
            </a:lvl6pPr>
            <a:lvl7pPr marL="2971800" indent="-228600" defTabSz="4806950" eaLnBrk="0" fontAlgn="base" hangingPunct="0">
              <a:spcBef>
                <a:spcPct val="0"/>
              </a:spcBef>
              <a:spcAft>
                <a:spcPct val="0"/>
              </a:spcAft>
              <a:defRPr sz="9500">
                <a:solidFill>
                  <a:schemeClr val="tx1"/>
                </a:solidFill>
                <a:latin typeface="Arial" panose="020B0604020202020204" pitchFamily="34" charset="0"/>
                <a:ea typeface="MS PGothic" panose="020B0600070205080204" pitchFamily="34" charset="-128"/>
              </a:defRPr>
            </a:lvl7pPr>
            <a:lvl8pPr marL="3429000" indent="-228600" defTabSz="4806950" eaLnBrk="0" fontAlgn="base" hangingPunct="0">
              <a:spcBef>
                <a:spcPct val="0"/>
              </a:spcBef>
              <a:spcAft>
                <a:spcPct val="0"/>
              </a:spcAft>
              <a:defRPr sz="9500">
                <a:solidFill>
                  <a:schemeClr val="tx1"/>
                </a:solidFill>
                <a:latin typeface="Arial" panose="020B0604020202020204" pitchFamily="34" charset="0"/>
                <a:ea typeface="MS PGothic" panose="020B0600070205080204" pitchFamily="34" charset="-128"/>
              </a:defRPr>
            </a:lvl8pPr>
            <a:lvl9pPr marL="3886200" indent="-228600" defTabSz="4806950" eaLnBrk="0" fontAlgn="base" hangingPunct="0">
              <a:spcBef>
                <a:spcPct val="0"/>
              </a:spcBef>
              <a:spcAft>
                <a:spcPct val="0"/>
              </a:spcAft>
              <a:defRPr sz="9500">
                <a:solidFill>
                  <a:schemeClr val="tx1"/>
                </a:solidFill>
                <a:latin typeface="Arial" panose="020B0604020202020204" pitchFamily="34" charset="0"/>
                <a:ea typeface="MS PGothic" panose="020B0600070205080204" pitchFamily="34" charset="-128"/>
              </a:defRPr>
            </a:lvl9pPr>
          </a:lstStyle>
          <a:p>
            <a:pPr algn="ctr" eaLnBrk="1" hangingPunct="1">
              <a:spcBef>
                <a:spcPct val="50000"/>
              </a:spcBef>
            </a:pPr>
            <a:r>
              <a:rPr lang="en-US" altLang="en-US" sz="4800" b="1" dirty="0" smtClean="0">
                <a:solidFill>
                  <a:schemeClr val="bg1"/>
                </a:solidFill>
              </a:rPr>
              <a:t>Supply &amp; Demand </a:t>
            </a:r>
            <a:endParaRPr lang="en-US" altLang="en-US" sz="4800" b="1" dirty="0">
              <a:solidFill>
                <a:schemeClr val="bg1"/>
              </a:solidFill>
            </a:endParaRP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10261" y="1870665"/>
            <a:ext cx="6384142" cy="4002500"/>
          </a:xfrm>
          <a:prstGeom prst="rect">
            <a:avLst/>
          </a:prstGeom>
        </p:spPr>
      </p:pic>
      <p:sp>
        <p:nvSpPr>
          <p:cNvPr id="2" name="TextBox 1"/>
          <p:cNvSpPr txBox="1"/>
          <p:nvPr/>
        </p:nvSpPr>
        <p:spPr>
          <a:xfrm>
            <a:off x="5137025" y="6087292"/>
            <a:ext cx="3849189" cy="646331"/>
          </a:xfrm>
          <a:prstGeom prst="rect">
            <a:avLst/>
          </a:prstGeom>
          <a:noFill/>
        </p:spPr>
        <p:txBody>
          <a:bodyPr wrap="square" rtlCol="0">
            <a:spAutoFit/>
          </a:bodyPr>
          <a:lstStyle/>
          <a:p>
            <a:r>
              <a:rPr lang="en-US" dirty="0" smtClean="0"/>
              <a:t>US Department of </a:t>
            </a:r>
            <a:r>
              <a:rPr lang="en-US" dirty="0"/>
              <a:t>Education, </a:t>
            </a:r>
            <a:r>
              <a:rPr lang="en-US" dirty="0">
                <a:hlinkClick r:id="rId4"/>
              </a:rPr>
              <a:t>http://</a:t>
            </a:r>
            <a:r>
              <a:rPr lang="en-US" dirty="0" smtClean="0">
                <a:hlinkClick r:id="rId4"/>
              </a:rPr>
              <a:t>www.ed.gov/stem</a:t>
            </a:r>
            <a:r>
              <a:rPr lang="en-US" dirty="0" smtClean="0"/>
              <a:t>  2016 </a:t>
            </a:r>
            <a:endParaRPr lang="en-US" dirty="0"/>
          </a:p>
        </p:txBody>
      </p:sp>
    </p:spTree>
    <p:extLst>
      <p:ext uri="{BB962C8B-B14F-4D97-AF65-F5344CB8AC3E}">
        <p14:creationId xmlns:p14="http://schemas.microsoft.com/office/powerpoint/2010/main" val="313300811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26"/>
          <p:cNvSpPr txBox="1">
            <a:spLocks noChangeArrowheads="1"/>
          </p:cNvSpPr>
          <p:nvPr/>
        </p:nvSpPr>
        <p:spPr bwMode="auto">
          <a:xfrm>
            <a:off x="914400" y="914400"/>
            <a:ext cx="7315200" cy="914400"/>
          </a:xfrm>
          <a:prstGeom prst="rect">
            <a:avLst/>
          </a:prstGeom>
          <a:solidFill>
            <a:srgbClr val="A80000"/>
          </a:solidFill>
          <a:ln w="3175">
            <a:solidFill>
              <a:schemeClr val="tx1"/>
            </a:solidFill>
            <a:miter lim="800000"/>
            <a:headEnd/>
            <a:tailEnd/>
          </a:ln>
        </p:spPr>
        <p:txBody>
          <a:bodyPr lIns="228600" tIns="457200" bIns="457200" anchor="ctr"/>
          <a:lstStyle>
            <a:lvl1pPr defTabSz="4806950">
              <a:defRPr sz="9500">
                <a:solidFill>
                  <a:schemeClr val="tx1"/>
                </a:solidFill>
                <a:latin typeface="Arial" panose="020B0604020202020204" pitchFamily="34" charset="0"/>
                <a:ea typeface="MS PGothic" panose="020B0600070205080204" pitchFamily="34" charset="-128"/>
              </a:defRPr>
            </a:lvl1pPr>
            <a:lvl2pPr marL="742950" indent="-285750" defTabSz="4806950">
              <a:defRPr sz="9500">
                <a:solidFill>
                  <a:schemeClr val="tx1"/>
                </a:solidFill>
                <a:latin typeface="Arial" panose="020B0604020202020204" pitchFamily="34" charset="0"/>
                <a:ea typeface="MS PGothic" panose="020B0600070205080204" pitchFamily="34" charset="-128"/>
              </a:defRPr>
            </a:lvl2pPr>
            <a:lvl3pPr marL="1143000" indent="-228600" defTabSz="4806950">
              <a:defRPr sz="9500">
                <a:solidFill>
                  <a:schemeClr val="tx1"/>
                </a:solidFill>
                <a:latin typeface="Arial" panose="020B0604020202020204" pitchFamily="34" charset="0"/>
                <a:ea typeface="MS PGothic" panose="020B0600070205080204" pitchFamily="34" charset="-128"/>
              </a:defRPr>
            </a:lvl3pPr>
            <a:lvl4pPr marL="1600200" indent="-228600" defTabSz="4806950">
              <a:defRPr sz="9500">
                <a:solidFill>
                  <a:schemeClr val="tx1"/>
                </a:solidFill>
                <a:latin typeface="Arial" panose="020B0604020202020204" pitchFamily="34" charset="0"/>
                <a:ea typeface="MS PGothic" panose="020B0600070205080204" pitchFamily="34" charset="-128"/>
              </a:defRPr>
            </a:lvl4pPr>
            <a:lvl5pPr marL="2057400" indent="-228600" defTabSz="4806950">
              <a:defRPr sz="9500">
                <a:solidFill>
                  <a:schemeClr val="tx1"/>
                </a:solidFill>
                <a:latin typeface="Arial" panose="020B0604020202020204" pitchFamily="34" charset="0"/>
                <a:ea typeface="MS PGothic" panose="020B0600070205080204" pitchFamily="34" charset="-128"/>
              </a:defRPr>
            </a:lvl5pPr>
            <a:lvl6pPr marL="2514600" indent="-228600" defTabSz="4806950" eaLnBrk="0" fontAlgn="base" hangingPunct="0">
              <a:spcBef>
                <a:spcPct val="0"/>
              </a:spcBef>
              <a:spcAft>
                <a:spcPct val="0"/>
              </a:spcAft>
              <a:defRPr sz="9500">
                <a:solidFill>
                  <a:schemeClr val="tx1"/>
                </a:solidFill>
                <a:latin typeface="Arial" panose="020B0604020202020204" pitchFamily="34" charset="0"/>
                <a:ea typeface="MS PGothic" panose="020B0600070205080204" pitchFamily="34" charset="-128"/>
              </a:defRPr>
            </a:lvl6pPr>
            <a:lvl7pPr marL="2971800" indent="-228600" defTabSz="4806950" eaLnBrk="0" fontAlgn="base" hangingPunct="0">
              <a:spcBef>
                <a:spcPct val="0"/>
              </a:spcBef>
              <a:spcAft>
                <a:spcPct val="0"/>
              </a:spcAft>
              <a:defRPr sz="9500">
                <a:solidFill>
                  <a:schemeClr val="tx1"/>
                </a:solidFill>
                <a:latin typeface="Arial" panose="020B0604020202020204" pitchFamily="34" charset="0"/>
                <a:ea typeface="MS PGothic" panose="020B0600070205080204" pitchFamily="34" charset="-128"/>
              </a:defRPr>
            </a:lvl7pPr>
            <a:lvl8pPr marL="3429000" indent="-228600" defTabSz="4806950" eaLnBrk="0" fontAlgn="base" hangingPunct="0">
              <a:spcBef>
                <a:spcPct val="0"/>
              </a:spcBef>
              <a:spcAft>
                <a:spcPct val="0"/>
              </a:spcAft>
              <a:defRPr sz="9500">
                <a:solidFill>
                  <a:schemeClr val="tx1"/>
                </a:solidFill>
                <a:latin typeface="Arial" panose="020B0604020202020204" pitchFamily="34" charset="0"/>
                <a:ea typeface="MS PGothic" panose="020B0600070205080204" pitchFamily="34" charset="-128"/>
              </a:defRPr>
            </a:lvl8pPr>
            <a:lvl9pPr marL="3886200" indent="-228600" defTabSz="4806950" eaLnBrk="0" fontAlgn="base" hangingPunct="0">
              <a:spcBef>
                <a:spcPct val="0"/>
              </a:spcBef>
              <a:spcAft>
                <a:spcPct val="0"/>
              </a:spcAft>
              <a:defRPr sz="9500">
                <a:solidFill>
                  <a:schemeClr val="tx1"/>
                </a:solidFill>
                <a:latin typeface="Arial" panose="020B0604020202020204" pitchFamily="34" charset="0"/>
                <a:ea typeface="MS PGothic" panose="020B0600070205080204" pitchFamily="34" charset="-128"/>
              </a:defRPr>
            </a:lvl9pPr>
          </a:lstStyle>
          <a:p>
            <a:pPr algn="ctr" eaLnBrk="1" hangingPunct="1">
              <a:spcBef>
                <a:spcPct val="50000"/>
              </a:spcBef>
            </a:pPr>
            <a:r>
              <a:rPr lang="en-US" altLang="en-US" sz="4800" b="1" dirty="0" smtClean="0">
                <a:solidFill>
                  <a:schemeClr val="bg1"/>
                </a:solidFill>
              </a:rPr>
              <a:t>The Learning Challenge </a:t>
            </a:r>
            <a:endParaRPr lang="en-US" altLang="en-US" sz="4800" b="1" dirty="0">
              <a:solidFill>
                <a:schemeClr val="bg1"/>
              </a:solidFill>
            </a:endParaRPr>
          </a:p>
        </p:txBody>
      </p:sp>
      <p:sp>
        <p:nvSpPr>
          <p:cNvPr id="3" name="TextBox 2"/>
          <p:cNvSpPr txBox="1"/>
          <p:nvPr/>
        </p:nvSpPr>
        <p:spPr>
          <a:xfrm>
            <a:off x="182881" y="1919513"/>
            <a:ext cx="5094514" cy="3970318"/>
          </a:xfrm>
          <a:prstGeom prst="rect">
            <a:avLst/>
          </a:prstGeom>
          <a:noFill/>
        </p:spPr>
        <p:txBody>
          <a:bodyPr wrap="square" rtlCol="0">
            <a:spAutoFit/>
          </a:bodyPr>
          <a:lstStyle/>
          <a:p>
            <a:pPr marL="285750" indent="-285750">
              <a:buFont typeface="Arial" panose="020B0604020202020204" pitchFamily="34" charset="0"/>
              <a:buChar char="•"/>
            </a:pPr>
            <a:r>
              <a:rPr lang="en-US" sz="2800" dirty="0" smtClean="0"/>
              <a:t>Only ~</a:t>
            </a:r>
            <a:r>
              <a:rPr lang="en-US" sz="2800" b="1" dirty="0" smtClean="0"/>
              <a:t>16%</a:t>
            </a:r>
            <a:r>
              <a:rPr lang="en-US" sz="2800" dirty="0" smtClean="0"/>
              <a:t> of US high school seniors are proficient in math and science</a:t>
            </a:r>
          </a:p>
          <a:p>
            <a:pPr marL="285750" indent="-285750">
              <a:buFont typeface="Arial" panose="020B0604020202020204" pitchFamily="34" charset="0"/>
              <a:buChar char="•"/>
            </a:pPr>
            <a:r>
              <a:rPr lang="en-US" sz="2800" dirty="0" smtClean="0"/>
              <a:t>~</a:t>
            </a:r>
            <a:r>
              <a:rPr lang="en-US" sz="2800" b="1" dirty="0" smtClean="0"/>
              <a:t>40%</a:t>
            </a:r>
            <a:r>
              <a:rPr lang="en-US" sz="2800" dirty="0" smtClean="0"/>
              <a:t> of U.S. students who enter college with declared STEM majors, switch majors. </a:t>
            </a:r>
          </a:p>
          <a:p>
            <a:pPr marL="285750" indent="-285750">
              <a:buFont typeface="Arial" panose="020B0604020202020204" pitchFamily="34" charset="0"/>
              <a:buChar char="•"/>
            </a:pPr>
            <a:r>
              <a:rPr lang="en-US" sz="2800" dirty="0" smtClean="0"/>
              <a:t>If Pre-Med students are counted, ~</a:t>
            </a:r>
            <a:r>
              <a:rPr lang="en-US" sz="2800" b="1" dirty="0" smtClean="0"/>
              <a:t>60%</a:t>
            </a:r>
            <a:r>
              <a:rPr lang="en-US" sz="2800" dirty="0" smtClean="0"/>
              <a:t> leave STEM fields</a:t>
            </a:r>
          </a:p>
        </p:txBody>
      </p:sp>
      <p:sp>
        <p:nvSpPr>
          <p:cNvPr id="5" name="TextBox 4"/>
          <p:cNvSpPr txBox="1"/>
          <p:nvPr/>
        </p:nvSpPr>
        <p:spPr>
          <a:xfrm>
            <a:off x="6921796" y="6225362"/>
            <a:ext cx="1780953" cy="369332"/>
          </a:xfrm>
          <a:prstGeom prst="rect">
            <a:avLst/>
          </a:prstGeom>
          <a:noFill/>
        </p:spPr>
        <p:txBody>
          <a:bodyPr wrap="square" rtlCol="0">
            <a:spAutoFit/>
          </a:bodyPr>
          <a:lstStyle/>
          <a:p>
            <a:r>
              <a:rPr lang="en-US" dirty="0" smtClean="0"/>
              <a:t>Drew, 2011</a:t>
            </a:r>
            <a:endParaRPr lang="en-US" dirty="0"/>
          </a:p>
        </p:txBody>
      </p:sp>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185496" y="2104250"/>
            <a:ext cx="3356268" cy="2015866"/>
          </a:xfrm>
          <a:prstGeom prst="rect">
            <a:avLst/>
          </a:prstGeom>
        </p:spPr>
      </p:pic>
      <p:pic>
        <p:nvPicPr>
          <p:cNvPr id="11" name="Picture 1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185496" y="4167741"/>
            <a:ext cx="3356268" cy="2096958"/>
          </a:xfrm>
          <a:prstGeom prst="rect">
            <a:avLst/>
          </a:prstGeom>
        </p:spPr>
      </p:pic>
    </p:spTree>
    <p:extLst>
      <p:ext uri="{BB962C8B-B14F-4D97-AF65-F5344CB8AC3E}">
        <p14:creationId xmlns:p14="http://schemas.microsoft.com/office/powerpoint/2010/main" val="24271234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26"/>
          <p:cNvSpPr txBox="1">
            <a:spLocks noChangeArrowheads="1"/>
          </p:cNvSpPr>
          <p:nvPr/>
        </p:nvSpPr>
        <p:spPr bwMode="auto">
          <a:xfrm>
            <a:off x="914400" y="914400"/>
            <a:ext cx="7315200" cy="914400"/>
          </a:xfrm>
          <a:prstGeom prst="rect">
            <a:avLst/>
          </a:prstGeom>
          <a:solidFill>
            <a:srgbClr val="A80000"/>
          </a:solidFill>
          <a:ln w="3175">
            <a:solidFill>
              <a:schemeClr val="tx1"/>
            </a:solidFill>
            <a:miter lim="800000"/>
            <a:headEnd/>
            <a:tailEnd/>
          </a:ln>
        </p:spPr>
        <p:txBody>
          <a:bodyPr lIns="228600" tIns="457200" bIns="457200" anchor="ctr"/>
          <a:lstStyle>
            <a:lvl1pPr defTabSz="4806950">
              <a:defRPr sz="9500">
                <a:solidFill>
                  <a:schemeClr val="tx1"/>
                </a:solidFill>
                <a:latin typeface="Arial" panose="020B0604020202020204" pitchFamily="34" charset="0"/>
                <a:ea typeface="MS PGothic" panose="020B0600070205080204" pitchFamily="34" charset="-128"/>
              </a:defRPr>
            </a:lvl1pPr>
            <a:lvl2pPr marL="742950" indent="-285750" defTabSz="4806950">
              <a:defRPr sz="9500">
                <a:solidFill>
                  <a:schemeClr val="tx1"/>
                </a:solidFill>
                <a:latin typeface="Arial" panose="020B0604020202020204" pitchFamily="34" charset="0"/>
                <a:ea typeface="MS PGothic" panose="020B0600070205080204" pitchFamily="34" charset="-128"/>
              </a:defRPr>
            </a:lvl2pPr>
            <a:lvl3pPr marL="1143000" indent="-228600" defTabSz="4806950">
              <a:defRPr sz="9500">
                <a:solidFill>
                  <a:schemeClr val="tx1"/>
                </a:solidFill>
                <a:latin typeface="Arial" panose="020B0604020202020204" pitchFamily="34" charset="0"/>
                <a:ea typeface="MS PGothic" panose="020B0600070205080204" pitchFamily="34" charset="-128"/>
              </a:defRPr>
            </a:lvl3pPr>
            <a:lvl4pPr marL="1600200" indent="-228600" defTabSz="4806950">
              <a:defRPr sz="9500">
                <a:solidFill>
                  <a:schemeClr val="tx1"/>
                </a:solidFill>
                <a:latin typeface="Arial" panose="020B0604020202020204" pitchFamily="34" charset="0"/>
                <a:ea typeface="MS PGothic" panose="020B0600070205080204" pitchFamily="34" charset="-128"/>
              </a:defRPr>
            </a:lvl4pPr>
            <a:lvl5pPr marL="2057400" indent="-228600" defTabSz="4806950">
              <a:defRPr sz="9500">
                <a:solidFill>
                  <a:schemeClr val="tx1"/>
                </a:solidFill>
                <a:latin typeface="Arial" panose="020B0604020202020204" pitchFamily="34" charset="0"/>
                <a:ea typeface="MS PGothic" panose="020B0600070205080204" pitchFamily="34" charset="-128"/>
              </a:defRPr>
            </a:lvl5pPr>
            <a:lvl6pPr marL="2514600" indent="-228600" defTabSz="4806950" eaLnBrk="0" fontAlgn="base" hangingPunct="0">
              <a:spcBef>
                <a:spcPct val="0"/>
              </a:spcBef>
              <a:spcAft>
                <a:spcPct val="0"/>
              </a:spcAft>
              <a:defRPr sz="9500">
                <a:solidFill>
                  <a:schemeClr val="tx1"/>
                </a:solidFill>
                <a:latin typeface="Arial" panose="020B0604020202020204" pitchFamily="34" charset="0"/>
                <a:ea typeface="MS PGothic" panose="020B0600070205080204" pitchFamily="34" charset="-128"/>
              </a:defRPr>
            </a:lvl6pPr>
            <a:lvl7pPr marL="2971800" indent="-228600" defTabSz="4806950" eaLnBrk="0" fontAlgn="base" hangingPunct="0">
              <a:spcBef>
                <a:spcPct val="0"/>
              </a:spcBef>
              <a:spcAft>
                <a:spcPct val="0"/>
              </a:spcAft>
              <a:defRPr sz="9500">
                <a:solidFill>
                  <a:schemeClr val="tx1"/>
                </a:solidFill>
                <a:latin typeface="Arial" panose="020B0604020202020204" pitchFamily="34" charset="0"/>
                <a:ea typeface="MS PGothic" panose="020B0600070205080204" pitchFamily="34" charset="-128"/>
              </a:defRPr>
            </a:lvl7pPr>
            <a:lvl8pPr marL="3429000" indent="-228600" defTabSz="4806950" eaLnBrk="0" fontAlgn="base" hangingPunct="0">
              <a:spcBef>
                <a:spcPct val="0"/>
              </a:spcBef>
              <a:spcAft>
                <a:spcPct val="0"/>
              </a:spcAft>
              <a:defRPr sz="9500">
                <a:solidFill>
                  <a:schemeClr val="tx1"/>
                </a:solidFill>
                <a:latin typeface="Arial" panose="020B0604020202020204" pitchFamily="34" charset="0"/>
                <a:ea typeface="MS PGothic" panose="020B0600070205080204" pitchFamily="34" charset="-128"/>
              </a:defRPr>
            </a:lvl8pPr>
            <a:lvl9pPr marL="3886200" indent="-228600" defTabSz="4806950" eaLnBrk="0" fontAlgn="base" hangingPunct="0">
              <a:spcBef>
                <a:spcPct val="0"/>
              </a:spcBef>
              <a:spcAft>
                <a:spcPct val="0"/>
              </a:spcAft>
              <a:defRPr sz="9500">
                <a:solidFill>
                  <a:schemeClr val="tx1"/>
                </a:solidFill>
                <a:latin typeface="Arial" panose="020B0604020202020204" pitchFamily="34" charset="0"/>
                <a:ea typeface="MS PGothic" panose="020B0600070205080204" pitchFamily="34" charset="-128"/>
              </a:defRPr>
            </a:lvl9pPr>
          </a:lstStyle>
          <a:p>
            <a:pPr algn="ctr" eaLnBrk="1" hangingPunct="1">
              <a:spcBef>
                <a:spcPct val="50000"/>
              </a:spcBef>
            </a:pPr>
            <a:r>
              <a:rPr lang="en-US" altLang="en-US" sz="4800" b="1" dirty="0" smtClean="0">
                <a:solidFill>
                  <a:schemeClr val="bg1"/>
                </a:solidFill>
              </a:rPr>
              <a:t>The Learning Challenge </a:t>
            </a:r>
            <a:endParaRPr lang="en-US" altLang="en-US" sz="4800" b="1" dirty="0">
              <a:solidFill>
                <a:schemeClr val="bg1"/>
              </a:solidFill>
            </a:endParaRPr>
          </a:p>
        </p:txBody>
      </p:sp>
      <p:sp>
        <p:nvSpPr>
          <p:cNvPr id="3" name="TextBox 2"/>
          <p:cNvSpPr txBox="1"/>
          <p:nvPr/>
        </p:nvSpPr>
        <p:spPr>
          <a:xfrm>
            <a:off x="356191" y="2104250"/>
            <a:ext cx="4088218" cy="1754326"/>
          </a:xfrm>
          <a:prstGeom prst="rect">
            <a:avLst/>
          </a:prstGeom>
          <a:noFill/>
        </p:spPr>
        <p:txBody>
          <a:bodyPr wrap="square" rtlCol="0">
            <a:spAutoFit/>
          </a:bodyPr>
          <a:lstStyle/>
          <a:p>
            <a:pPr marL="285750" indent="-285750">
              <a:buFont typeface="Arial" panose="020B0604020202020204" pitchFamily="34" charset="0"/>
              <a:buChar char="•"/>
            </a:pPr>
            <a:r>
              <a:rPr lang="en-US" sz="3600" dirty="0" smtClean="0"/>
              <a:t>Students have choices about what to study.</a:t>
            </a:r>
            <a:endParaRPr lang="en-US" sz="3600" dirty="0"/>
          </a:p>
        </p:txBody>
      </p:sp>
      <p:sp>
        <p:nvSpPr>
          <p:cNvPr id="5" name="TextBox 4"/>
          <p:cNvSpPr txBox="1"/>
          <p:nvPr/>
        </p:nvSpPr>
        <p:spPr>
          <a:xfrm>
            <a:off x="7339123" y="6490691"/>
            <a:ext cx="1780953" cy="369332"/>
          </a:xfrm>
          <a:prstGeom prst="rect">
            <a:avLst/>
          </a:prstGeom>
          <a:noFill/>
        </p:spPr>
        <p:txBody>
          <a:bodyPr wrap="square" rtlCol="0">
            <a:spAutoFit/>
          </a:bodyPr>
          <a:lstStyle/>
          <a:p>
            <a:r>
              <a:rPr lang="en-US" dirty="0" smtClean="0"/>
              <a:t>Drew, 2011</a:t>
            </a:r>
            <a:endParaRPr lang="en-US" dirty="0"/>
          </a:p>
        </p:txBody>
      </p:sp>
      <p:sp>
        <p:nvSpPr>
          <p:cNvPr id="7" name="AutoShape 2" descr="Image result for college students changing majors images"/>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 name="AutoShape 4" descr="Image result for college students changing majors images"/>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56361" y="3366491"/>
            <a:ext cx="4895850" cy="3124200"/>
          </a:xfrm>
          <a:prstGeom prst="rect">
            <a:avLst/>
          </a:prstGeom>
        </p:spPr>
      </p:pic>
      <p:pic>
        <p:nvPicPr>
          <p:cNvPr id="1026" name="Picture 2" descr="C:\Users\kirving\AppData\Local\Microsoft\Windows\Temporary Internet Files\Content.IE5\ICH27VOC\logo[2].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615615" y="2350292"/>
            <a:ext cx="1682988" cy="1262241"/>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C:\Users\kirving\AppData\Local\Microsoft\Windows\Temporary Internet Files\Content.IE5\W097YRHU\Seal_of_the_United_States_Congress.svg[1].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713320" y="2465994"/>
            <a:ext cx="1032557" cy="1030836"/>
          </a:xfrm>
          <a:prstGeom prst="rect">
            <a:avLst/>
          </a:prstGeom>
          <a:noFill/>
          <a:extLst>
            <a:ext uri="{909E8E84-426E-40DD-AFC4-6F175D3DCCD1}">
              <a14:hiddenFill xmlns:a14="http://schemas.microsoft.com/office/drawing/2010/main">
                <a:solidFill>
                  <a:srgbClr val="FFFFFF"/>
                </a:solidFill>
              </a14:hiddenFill>
            </a:ext>
          </a:extLst>
        </p:spPr>
      </p:pic>
      <p:pic>
        <p:nvPicPr>
          <p:cNvPr id="1029" name="Picture 5" descr="C:\Users\kirving\AppData\Local\Microsoft\Windows\Temporary Internet Files\Content.IE5\ICH27VOC\scientists[1].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232468" y="3857287"/>
            <a:ext cx="1223893" cy="122389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8606965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26"/>
          <p:cNvSpPr txBox="1">
            <a:spLocks noChangeArrowheads="1"/>
          </p:cNvSpPr>
          <p:nvPr/>
        </p:nvSpPr>
        <p:spPr bwMode="auto">
          <a:xfrm>
            <a:off x="914400" y="914400"/>
            <a:ext cx="7315200" cy="914400"/>
          </a:xfrm>
          <a:prstGeom prst="rect">
            <a:avLst/>
          </a:prstGeom>
          <a:solidFill>
            <a:srgbClr val="A80000"/>
          </a:solidFill>
          <a:ln w="3175">
            <a:solidFill>
              <a:schemeClr val="tx1"/>
            </a:solidFill>
            <a:miter lim="800000"/>
            <a:headEnd/>
            <a:tailEnd/>
          </a:ln>
        </p:spPr>
        <p:txBody>
          <a:bodyPr lIns="228600" tIns="457200" bIns="457200" anchor="ctr"/>
          <a:lstStyle>
            <a:lvl1pPr defTabSz="4806950">
              <a:defRPr sz="9500">
                <a:solidFill>
                  <a:schemeClr val="tx1"/>
                </a:solidFill>
                <a:latin typeface="Arial" panose="020B0604020202020204" pitchFamily="34" charset="0"/>
                <a:ea typeface="MS PGothic" panose="020B0600070205080204" pitchFamily="34" charset="-128"/>
              </a:defRPr>
            </a:lvl1pPr>
            <a:lvl2pPr marL="742950" indent="-285750" defTabSz="4806950">
              <a:defRPr sz="9500">
                <a:solidFill>
                  <a:schemeClr val="tx1"/>
                </a:solidFill>
                <a:latin typeface="Arial" panose="020B0604020202020204" pitchFamily="34" charset="0"/>
                <a:ea typeface="MS PGothic" panose="020B0600070205080204" pitchFamily="34" charset="-128"/>
              </a:defRPr>
            </a:lvl2pPr>
            <a:lvl3pPr marL="1143000" indent="-228600" defTabSz="4806950">
              <a:defRPr sz="9500">
                <a:solidFill>
                  <a:schemeClr val="tx1"/>
                </a:solidFill>
                <a:latin typeface="Arial" panose="020B0604020202020204" pitchFamily="34" charset="0"/>
                <a:ea typeface="MS PGothic" panose="020B0600070205080204" pitchFamily="34" charset="-128"/>
              </a:defRPr>
            </a:lvl3pPr>
            <a:lvl4pPr marL="1600200" indent="-228600" defTabSz="4806950">
              <a:defRPr sz="9500">
                <a:solidFill>
                  <a:schemeClr val="tx1"/>
                </a:solidFill>
                <a:latin typeface="Arial" panose="020B0604020202020204" pitchFamily="34" charset="0"/>
                <a:ea typeface="MS PGothic" panose="020B0600070205080204" pitchFamily="34" charset="-128"/>
              </a:defRPr>
            </a:lvl4pPr>
            <a:lvl5pPr marL="2057400" indent="-228600" defTabSz="4806950">
              <a:defRPr sz="9500">
                <a:solidFill>
                  <a:schemeClr val="tx1"/>
                </a:solidFill>
                <a:latin typeface="Arial" panose="020B0604020202020204" pitchFamily="34" charset="0"/>
                <a:ea typeface="MS PGothic" panose="020B0600070205080204" pitchFamily="34" charset="-128"/>
              </a:defRPr>
            </a:lvl5pPr>
            <a:lvl6pPr marL="2514600" indent="-228600" defTabSz="4806950" eaLnBrk="0" fontAlgn="base" hangingPunct="0">
              <a:spcBef>
                <a:spcPct val="0"/>
              </a:spcBef>
              <a:spcAft>
                <a:spcPct val="0"/>
              </a:spcAft>
              <a:defRPr sz="9500">
                <a:solidFill>
                  <a:schemeClr val="tx1"/>
                </a:solidFill>
                <a:latin typeface="Arial" panose="020B0604020202020204" pitchFamily="34" charset="0"/>
                <a:ea typeface="MS PGothic" panose="020B0600070205080204" pitchFamily="34" charset="-128"/>
              </a:defRPr>
            </a:lvl6pPr>
            <a:lvl7pPr marL="2971800" indent="-228600" defTabSz="4806950" eaLnBrk="0" fontAlgn="base" hangingPunct="0">
              <a:spcBef>
                <a:spcPct val="0"/>
              </a:spcBef>
              <a:spcAft>
                <a:spcPct val="0"/>
              </a:spcAft>
              <a:defRPr sz="9500">
                <a:solidFill>
                  <a:schemeClr val="tx1"/>
                </a:solidFill>
                <a:latin typeface="Arial" panose="020B0604020202020204" pitchFamily="34" charset="0"/>
                <a:ea typeface="MS PGothic" panose="020B0600070205080204" pitchFamily="34" charset="-128"/>
              </a:defRPr>
            </a:lvl7pPr>
            <a:lvl8pPr marL="3429000" indent="-228600" defTabSz="4806950" eaLnBrk="0" fontAlgn="base" hangingPunct="0">
              <a:spcBef>
                <a:spcPct val="0"/>
              </a:spcBef>
              <a:spcAft>
                <a:spcPct val="0"/>
              </a:spcAft>
              <a:defRPr sz="9500">
                <a:solidFill>
                  <a:schemeClr val="tx1"/>
                </a:solidFill>
                <a:latin typeface="Arial" panose="020B0604020202020204" pitchFamily="34" charset="0"/>
                <a:ea typeface="MS PGothic" panose="020B0600070205080204" pitchFamily="34" charset="-128"/>
              </a:defRPr>
            </a:lvl8pPr>
            <a:lvl9pPr marL="3886200" indent="-228600" defTabSz="4806950" eaLnBrk="0" fontAlgn="base" hangingPunct="0">
              <a:spcBef>
                <a:spcPct val="0"/>
              </a:spcBef>
              <a:spcAft>
                <a:spcPct val="0"/>
              </a:spcAft>
              <a:defRPr sz="9500">
                <a:solidFill>
                  <a:schemeClr val="tx1"/>
                </a:solidFill>
                <a:latin typeface="Arial" panose="020B0604020202020204" pitchFamily="34" charset="0"/>
                <a:ea typeface="MS PGothic" panose="020B0600070205080204" pitchFamily="34" charset="-128"/>
              </a:defRPr>
            </a:lvl9pPr>
          </a:lstStyle>
          <a:p>
            <a:pPr algn="ctr" eaLnBrk="1" hangingPunct="1">
              <a:spcBef>
                <a:spcPct val="50000"/>
              </a:spcBef>
            </a:pPr>
            <a:r>
              <a:rPr lang="en-US" altLang="en-US" sz="4800" b="1" dirty="0" smtClean="0">
                <a:solidFill>
                  <a:schemeClr val="bg1"/>
                </a:solidFill>
              </a:rPr>
              <a:t>The Problem</a:t>
            </a:r>
            <a:endParaRPr lang="en-US" altLang="en-US" sz="4800" b="1" dirty="0">
              <a:solidFill>
                <a:schemeClr val="bg1"/>
              </a:solidFill>
            </a:endParaRPr>
          </a:p>
        </p:txBody>
      </p:sp>
      <p:sp>
        <p:nvSpPr>
          <p:cNvPr id="3" name="TextBox 2"/>
          <p:cNvSpPr txBox="1"/>
          <p:nvPr/>
        </p:nvSpPr>
        <p:spPr>
          <a:xfrm>
            <a:off x="914400" y="2050597"/>
            <a:ext cx="7315200" cy="4524315"/>
          </a:xfrm>
          <a:prstGeom prst="rect">
            <a:avLst/>
          </a:prstGeom>
          <a:noFill/>
        </p:spPr>
        <p:txBody>
          <a:bodyPr wrap="square" rtlCol="0">
            <a:spAutoFit/>
          </a:bodyPr>
          <a:lstStyle/>
          <a:p>
            <a:pPr marL="285750" indent="-285750">
              <a:buFont typeface="Arial" panose="020B0604020202020204" pitchFamily="34" charset="0"/>
              <a:buChar char="•"/>
            </a:pPr>
            <a:r>
              <a:rPr lang="en-US" sz="3600" dirty="0" smtClean="0"/>
              <a:t>Increase the supply of talented STEM professionals</a:t>
            </a:r>
          </a:p>
          <a:p>
            <a:pPr marL="285750" indent="-285750">
              <a:buFont typeface="Arial" panose="020B0604020202020204" pitchFamily="34" charset="0"/>
              <a:buChar char="•"/>
            </a:pPr>
            <a:r>
              <a:rPr lang="en-US" sz="3600" dirty="0" smtClean="0"/>
              <a:t>Teaching and learning STEM is difficult</a:t>
            </a:r>
          </a:p>
          <a:p>
            <a:pPr marL="285750" indent="-285750">
              <a:buFont typeface="Arial" panose="020B0604020202020204" pitchFamily="34" charset="0"/>
              <a:buChar char="•"/>
            </a:pPr>
            <a:r>
              <a:rPr lang="en-US" sz="3600" dirty="0" smtClean="0"/>
              <a:t>High quality graduates are needed</a:t>
            </a:r>
          </a:p>
          <a:p>
            <a:pPr marL="285750" indent="-285750">
              <a:buFont typeface="Arial" panose="020B0604020202020204" pitchFamily="34" charset="0"/>
              <a:buChar char="•"/>
            </a:pPr>
            <a:r>
              <a:rPr lang="en-US" sz="3600" dirty="0" smtClean="0"/>
              <a:t>How can you broaden access to STEM education in India? </a:t>
            </a:r>
          </a:p>
          <a:p>
            <a:pPr marL="285750" indent="-285750">
              <a:buFont typeface="Arial" panose="020B0604020202020204" pitchFamily="34" charset="0"/>
              <a:buChar char="•"/>
            </a:pPr>
            <a:endParaRPr lang="en-US" sz="3600" dirty="0"/>
          </a:p>
        </p:txBody>
      </p:sp>
      <p:sp>
        <p:nvSpPr>
          <p:cNvPr id="7" name="AutoShape 2" descr="Image result for college students changing majors images"/>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 name="AutoShape 4" descr="Image result for college students changing majors images"/>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1451287614"/>
      </p:ext>
    </p:extLst>
  </p:cSld>
  <p:clrMapOvr>
    <a:masterClrMapping/>
  </p:clrMapOvr>
  <p:timing>
    <p:tnLst>
      <p:par>
        <p:cTn id="1" dur="indefinite" restart="never" nodeType="tmRoot"/>
      </p:par>
    </p:tnLst>
  </p:timing>
</p:sld>
</file>

<file path=ppt/theme/theme1.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0.xml><?xml version="1.0" encoding="utf-8"?>
<a:theme xmlns:a="http://schemas.openxmlformats.org/drawingml/2006/main" name="7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1.xml><?xml version="1.0" encoding="utf-8"?>
<a:theme xmlns:a="http://schemas.openxmlformats.org/drawingml/2006/main" name="1_Theme 1 dots at top">
  <a:themeElements>
    <a:clrScheme name="Grayscale">
      <a:dk1>
        <a:sysClr val="windowText" lastClr="000000"/>
      </a:dk1>
      <a:lt1>
        <a:sysClr val="window" lastClr="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2.xml><?xml version="1.0" encoding="utf-8"?>
<a:theme xmlns:a="http://schemas.openxmlformats.org/drawingml/2006/main" name="8_Custom Design">
  <a:themeElements>
    <a:clrScheme name="Custom 1">
      <a:dk1>
        <a:srgbClr val="262626"/>
      </a:dk1>
      <a:lt1>
        <a:srgbClr val="FFFFFF"/>
      </a:lt1>
      <a:dk2>
        <a:srgbClr val="C00000"/>
      </a:dk2>
      <a:lt2>
        <a:srgbClr val="F2F2F2"/>
      </a:lt2>
      <a:accent1>
        <a:srgbClr val="A5A5A5"/>
      </a:accent1>
      <a:accent2>
        <a:srgbClr val="FF0000"/>
      </a:accent2>
      <a:accent3>
        <a:srgbClr val="FFFFFF"/>
      </a:accent3>
      <a:accent4>
        <a:srgbClr val="1F1F1F"/>
      </a:accent4>
      <a:accent5>
        <a:srgbClr val="CFCFCF"/>
      </a:accent5>
      <a:accent6>
        <a:srgbClr val="E70000"/>
      </a:accent6>
      <a:hlink>
        <a:srgbClr val="730000"/>
      </a:hlink>
      <a:folHlink>
        <a:srgbClr val="00B05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3.xml><?xml version="1.0" encoding="utf-8"?>
<a:theme xmlns:a="http://schemas.openxmlformats.org/drawingml/2006/main" name="9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heme2 logo">
  <a:themeElements>
    <a:clrScheme name="Grayscale">
      <a:dk1>
        <a:sysClr val="windowText" lastClr="000000"/>
      </a:dk1>
      <a:lt1>
        <a:sysClr val="window" lastClr="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2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3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4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5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Theme 1 dots at top">
  <a:themeElements>
    <a:clrScheme name="Grayscale">
      <a:dk1>
        <a:sysClr val="windowText" lastClr="000000"/>
      </a:dk1>
      <a:lt1>
        <a:sysClr val="window" lastClr="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6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ehe-powerpoint-master-slides-1</Template>
  <TotalTime>1828</TotalTime>
  <Words>2247</Words>
  <Application>Microsoft Office PowerPoint</Application>
  <PresentationFormat>On-screen Show (4:3)</PresentationFormat>
  <Paragraphs>364</Paragraphs>
  <Slides>45</Slides>
  <Notes>45</Notes>
  <HiddenSlides>0</HiddenSlides>
  <MMClips>0</MMClips>
  <ScaleCrop>false</ScaleCrop>
  <HeadingPairs>
    <vt:vector size="6" baseType="variant">
      <vt:variant>
        <vt:lpstr>Fonts Used</vt:lpstr>
      </vt:variant>
      <vt:variant>
        <vt:i4>3</vt:i4>
      </vt:variant>
      <vt:variant>
        <vt:lpstr>Theme</vt:lpstr>
      </vt:variant>
      <vt:variant>
        <vt:i4>13</vt:i4>
      </vt:variant>
      <vt:variant>
        <vt:lpstr>Slide Titles</vt:lpstr>
      </vt:variant>
      <vt:variant>
        <vt:i4>45</vt:i4>
      </vt:variant>
    </vt:vector>
  </HeadingPairs>
  <TitlesOfParts>
    <vt:vector size="61" baseType="lpstr">
      <vt:lpstr>MS PGothic</vt:lpstr>
      <vt:lpstr>Arial</vt:lpstr>
      <vt:lpstr>Calibri</vt:lpstr>
      <vt:lpstr>Custom Design</vt:lpstr>
      <vt:lpstr>1_Custom Design</vt:lpstr>
      <vt:lpstr>Theme2 logo</vt:lpstr>
      <vt:lpstr>2_Custom Design</vt:lpstr>
      <vt:lpstr>3_Custom Design</vt:lpstr>
      <vt:lpstr>4_Custom Design</vt:lpstr>
      <vt:lpstr>5_Custom Design</vt:lpstr>
      <vt:lpstr>Theme 1 dots at top</vt:lpstr>
      <vt:lpstr>6_Custom Design</vt:lpstr>
      <vt:lpstr>7_Custom Design</vt:lpstr>
      <vt:lpstr>1_Theme 1 dots at top</vt:lpstr>
      <vt:lpstr>8_Custom Design</vt:lpstr>
      <vt:lpstr>9_Custom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Rebecca J. Chacko</dc:creator>
  <cp:lastModifiedBy>Karen Irving</cp:lastModifiedBy>
  <cp:revision>105</cp:revision>
  <cp:lastPrinted>2018-02-02T00:45:43Z</cp:lastPrinted>
  <dcterms:created xsi:type="dcterms:W3CDTF">2016-02-01T13:41:32Z</dcterms:created>
  <dcterms:modified xsi:type="dcterms:W3CDTF">2018-02-04T16:18:34Z</dcterms:modified>
</cp:coreProperties>
</file>